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87" r:id="rId6"/>
    <p:sldId id="291" r:id="rId7"/>
    <p:sldId id="29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89" r:id="rId19"/>
    <p:sldId id="288" r:id="rId20"/>
    <p:sldId id="271" r:id="rId21"/>
    <p:sldId id="272" r:id="rId22"/>
    <p:sldId id="273" r:id="rId23"/>
    <p:sldId id="274" r:id="rId24"/>
    <p:sldId id="275" r:id="rId25"/>
    <p:sldId id="277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256"/>
            <p14:sldId id="257"/>
            <p14:sldId id="258"/>
            <p14:sldId id="259"/>
            <p14:sldId id="287"/>
            <p14:sldId id="291"/>
            <p14:sldId id="29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89"/>
            <p14:sldId id="288"/>
            <p14:sldId id="271"/>
            <p14:sldId id="272"/>
            <p14:sldId id="273"/>
            <p14:sldId id="274"/>
            <p14:sldId id="275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11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chae young" initials="s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34" autoAdjust="0"/>
    <p:restoredTop sz="89664"/>
  </p:normalViewPr>
  <p:slideViewPr>
    <p:cSldViewPr>
      <p:cViewPr varScale="1">
        <p:scale>
          <a:sx n="10" d="100"/>
          <a:sy n="10" d="100"/>
        </p:scale>
        <p:origin x="-12" y="354"/>
      </p:cViewPr>
      <p:guideLst>
        <p:guide orient="horz" pos="2159"/>
        <p:guide pos="31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290E15-6419-428C-A221-8FA99FFDD636}" type="doc">
      <dgm:prSet loTypeId="urn:microsoft.com/office/officeart/2005/8/layout/process1" loCatId="process" qsTypeId="urn:microsoft.com/office/officeart/2005/8/quickstyle/simple3" qsCatId="simple" csTypeId="urn:microsoft.com/office/officeart/2005/8/colors/accent0_2" csCatId="mainScheme" phldr="1"/>
      <dgm:spPr/>
    </dgm:pt>
    <dgm:pt modelId="{DB45F018-9F3E-46FC-9EEF-42FDBC2D8C90}">
      <dgm:prSet phldrT="[텍스트]"/>
      <dgm:spPr/>
      <dgm:t>
        <a:bodyPr/>
        <a:lstStyle/>
        <a:p>
          <a:pPr latinLnBrk="1"/>
          <a:r>
            <a:rPr lang="ko-KR" altLang="en-US" dirty="0">
              <a:latin typeface="a고딕13" panose="02020600000000000000" pitchFamily="18" charset="-127"/>
              <a:ea typeface="a고딕13" panose="02020600000000000000" pitchFamily="18" charset="-127"/>
            </a:rPr>
            <a:t>각 </a:t>
          </a:r>
          <a:r>
            <a:rPr lang="ko-KR" altLang="en-US" dirty="0" err="1">
              <a:latin typeface="a고딕13" panose="02020600000000000000" pitchFamily="18" charset="-127"/>
              <a:ea typeface="a고딕13" panose="02020600000000000000" pitchFamily="18" charset="-127"/>
            </a:rPr>
            <a:t>역할군</a:t>
          </a:r>
          <a:r>
            <a:rPr lang="ko-KR" altLang="en-US" dirty="0">
              <a:latin typeface="a고딕13" panose="02020600000000000000" pitchFamily="18" charset="-127"/>
              <a:ea typeface="a고딕13" panose="02020600000000000000" pitchFamily="18" charset="-127"/>
            </a:rPr>
            <a:t> </a:t>
          </a:r>
          <a:endParaRPr lang="en-US" altLang="ko-KR" dirty="0">
            <a:latin typeface="a고딕13" panose="02020600000000000000" pitchFamily="18" charset="-127"/>
            <a:ea typeface="a고딕13" panose="02020600000000000000" pitchFamily="18" charset="-127"/>
          </a:endParaRPr>
        </a:p>
        <a:p>
          <a:pPr latinLnBrk="1"/>
          <a:r>
            <a:rPr lang="ko-KR" altLang="en-US" dirty="0">
              <a:latin typeface="a고딕13" panose="02020600000000000000" pitchFamily="18" charset="-127"/>
              <a:ea typeface="a고딕13" panose="02020600000000000000" pitchFamily="18" charset="-127"/>
            </a:rPr>
            <a:t>지점으로 이동</a:t>
          </a:r>
        </a:p>
      </dgm:t>
    </dgm:pt>
    <dgm:pt modelId="{ABE87147-DAFE-495C-B03F-2EEE09380B86}" type="parTrans" cxnId="{3BF9F787-5976-4ED3-800A-06321F16312F}">
      <dgm:prSet/>
      <dgm:spPr/>
      <dgm:t>
        <a:bodyPr/>
        <a:lstStyle/>
        <a:p>
          <a:pPr latinLnBrk="1"/>
          <a:endParaRPr lang="ko-KR" altLang="en-US"/>
        </a:p>
      </dgm:t>
    </dgm:pt>
    <dgm:pt modelId="{CC423BA2-F67D-437B-97CE-BCC10C99D77F}" type="sibTrans" cxnId="{3BF9F787-5976-4ED3-800A-06321F16312F}">
      <dgm:prSet/>
      <dgm:spPr/>
      <dgm:t>
        <a:bodyPr/>
        <a:lstStyle/>
        <a:p>
          <a:pPr latinLnBrk="1"/>
          <a:endParaRPr lang="ko-KR" altLang="en-US"/>
        </a:p>
      </dgm:t>
    </dgm:pt>
    <dgm:pt modelId="{F64E66C4-9C77-4AE3-AB62-F8236E5744EB}">
      <dgm:prSet phldrT="[텍스트]" custT="1"/>
      <dgm:spPr/>
      <dgm:t>
        <a:bodyPr/>
        <a:lstStyle/>
        <a:p>
          <a:pPr latinLnBrk="1"/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‘OO</a:t>
          </a:r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 역할을 수행하시겠습니까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?’</a:t>
          </a:r>
        </a:p>
        <a:p>
          <a:pPr latinLnBrk="1"/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별도 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UI </a:t>
          </a:r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생성</a:t>
          </a:r>
          <a:endParaRPr lang="ko-KR" altLang="en-US" sz="1400" dirty="0">
            <a:latin typeface="a고딕13" panose="02020600000000000000" pitchFamily="18" charset="-127"/>
            <a:ea typeface="a고딕13" panose="02020600000000000000" pitchFamily="18" charset="-127"/>
          </a:endParaRPr>
        </a:p>
      </dgm:t>
    </dgm:pt>
    <dgm:pt modelId="{3E6F38F0-777F-44EC-9089-9A0BAB3E16CC}" type="parTrans" cxnId="{86C5D6D2-63A0-4C88-AA10-B8B665CEF344}">
      <dgm:prSet/>
      <dgm:spPr/>
      <dgm:t>
        <a:bodyPr/>
        <a:lstStyle/>
        <a:p>
          <a:pPr latinLnBrk="1"/>
          <a:endParaRPr lang="ko-KR" altLang="en-US"/>
        </a:p>
      </dgm:t>
    </dgm:pt>
    <dgm:pt modelId="{3D1D2B59-6453-4A23-BE2F-0F0C7C6BE880}" type="sibTrans" cxnId="{86C5D6D2-63A0-4C88-AA10-B8B665CEF344}">
      <dgm:prSet/>
      <dgm:spPr/>
      <dgm:t>
        <a:bodyPr/>
        <a:lstStyle/>
        <a:p>
          <a:pPr latinLnBrk="1"/>
          <a:endParaRPr lang="ko-KR" altLang="en-US"/>
        </a:p>
      </dgm:t>
    </dgm:pt>
    <dgm:pt modelId="{CA3035B9-E29F-4879-B1EA-2AFF62B6D0CC}">
      <dgm:prSet phldrT="[텍스트]"/>
      <dgm:spPr/>
      <dgm:t>
        <a:bodyPr/>
        <a:lstStyle/>
        <a:p>
          <a:pPr latinLnBrk="1"/>
          <a:r>
            <a:rPr lang="en-US" altLang="ko-KR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X</a:t>
          </a:r>
          <a:r>
            <a:rPr lang="ko-KR" altLang="en-US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키 입력</a:t>
          </a:r>
          <a:endParaRPr lang="ko-KR" altLang="en-US" dirty="0">
            <a:latin typeface="a고딕13" panose="02020600000000000000" pitchFamily="18" charset="-127"/>
            <a:ea typeface="a고딕13" panose="02020600000000000000" pitchFamily="18" charset="-127"/>
          </a:endParaRPr>
        </a:p>
      </dgm:t>
    </dgm:pt>
    <dgm:pt modelId="{DA0234B3-872D-422D-B520-90DE80B93534}" type="parTrans" cxnId="{27605084-AF97-428A-BA73-AC8162F932F2}">
      <dgm:prSet/>
      <dgm:spPr/>
      <dgm:t>
        <a:bodyPr/>
        <a:lstStyle/>
        <a:p>
          <a:pPr latinLnBrk="1"/>
          <a:endParaRPr lang="ko-KR" altLang="en-US"/>
        </a:p>
      </dgm:t>
    </dgm:pt>
    <dgm:pt modelId="{7B0E0CB2-42EE-4B78-974D-0A19B60D43A0}" type="sibTrans" cxnId="{27605084-AF97-428A-BA73-AC8162F932F2}">
      <dgm:prSet/>
      <dgm:spPr/>
      <dgm:t>
        <a:bodyPr/>
        <a:lstStyle/>
        <a:p>
          <a:pPr latinLnBrk="1"/>
          <a:endParaRPr lang="ko-KR" altLang="en-US"/>
        </a:p>
      </dgm:t>
    </dgm:pt>
    <dgm:pt modelId="{8FE3CC02-C2F7-48F7-AD74-9FC386A78EE0}">
      <dgm:prSet phldrT="[텍스트]"/>
      <dgm:spPr/>
      <dgm:t>
        <a:bodyPr/>
        <a:lstStyle/>
        <a:p>
          <a:pPr latinLnBrk="1"/>
          <a:r>
            <a:rPr lang="en-US" altLang="ko-KR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OO </a:t>
          </a:r>
          <a:r>
            <a:rPr lang="ko-KR" altLang="en-US" dirty="0" err="1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역할군</a:t>
          </a:r>
          <a:r>
            <a:rPr lang="ko-KR" altLang="en-US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 </a:t>
          </a:r>
          <a:endParaRPr lang="en-US" altLang="ko-KR" dirty="0">
            <a:ln/>
            <a:latin typeface="a고딕13" panose="02020600000000000000" pitchFamily="18" charset="-127"/>
            <a:ea typeface="a고딕13" panose="02020600000000000000" pitchFamily="18" charset="-127"/>
            <a:cs typeface="+mj-cs"/>
          </a:endParaRPr>
        </a:p>
        <a:p>
          <a:pPr latinLnBrk="1"/>
          <a:r>
            <a:rPr lang="ko-KR" altLang="en-US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부여 </a:t>
          </a:r>
          <a:endParaRPr lang="ko-KR" altLang="en-US" dirty="0">
            <a:latin typeface="a고딕13" panose="02020600000000000000" pitchFamily="18" charset="-127"/>
            <a:ea typeface="a고딕13" panose="02020600000000000000" pitchFamily="18" charset="-127"/>
          </a:endParaRPr>
        </a:p>
      </dgm:t>
    </dgm:pt>
    <dgm:pt modelId="{E8D916A0-F58E-45FB-BC57-498F6F109B93}" type="parTrans" cxnId="{7FB65606-5D78-4949-9E94-F5DFB43E4DFC}">
      <dgm:prSet/>
      <dgm:spPr/>
      <dgm:t>
        <a:bodyPr/>
        <a:lstStyle/>
        <a:p>
          <a:pPr latinLnBrk="1"/>
          <a:endParaRPr lang="ko-KR" altLang="en-US"/>
        </a:p>
      </dgm:t>
    </dgm:pt>
    <dgm:pt modelId="{41218920-EFDD-4F4E-9946-1A990068CDF5}" type="sibTrans" cxnId="{7FB65606-5D78-4949-9E94-F5DFB43E4DFC}">
      <dgm:prSet/>
      <dgm:spPr/>
      <dgm:t>
        <a:bodyPr/>
        <a:lstStyle/>
        <a:p>
          <a:pPr latinLnBrk="1"/>
          <a:endParaRPr lang="ko-KR" altLang="en-US"/>
        </a:p>
      </dgm:t>
    </dgm:pt>
    <dgm:pt modelId="{3E9BF619-A3DD-47FA-836A-F5C9EB7FD399}" type="pres">
      <dgm:prSet presAssocID="{71290E15-6419-428C-A221-8FA99FFDD636}" presName="Name0" presStyleCnt="0">
        <dgm:presLayoutVars>
          <dgm:dir/>
          <dgm:resizeHandles val="exact"/>
        </dgm:presLayoutVars>
      </dgm:prSet>
      <dgm:spPr/>
    </dgm:pt>
    <dgm:pt modelId="{8AC7AD70-26CF-4984-AB70-4BF3C7380DE1}" type="pres">
      <dgm:prSet presAssocID="{DB45F018-9F3E-46FC-9EEF-42FDBC2D8C90}" presName="node" presStyleLbl="node1" presStyleIdx="0" presStyleCnt="4">
        <dgm:presLayoutVars>
          <dgm:bulletEnabled val="1"/>
        </dgm:presLayoutVars>
      </dgm:prSet>
      <dgm:spPr/>
    </dgm:pt>
    <dgm:pt modelId="{376B1291-B9D2-498A-AA37-29A38906E5A7}" type="pres">
      <dgm:prSet presAssocID="{CC423BA2-F67D-437B-97CE-BCC10C99D77F}" presName="sibTrans" presStyleLbl="sibTrans2D1" presStyleIdx="0" presStyleCnt="3"/>
      <dgm:spPr/>
    </dgm:pt>
    <dgm:pt modelId="{F6530859-35D1-47B4-A862-DB920F5124FB}" type="pres">
      <dgm:prSet presAssocID="{CC423BA2-F67D-437B-97CE-BCC10C99D77F}" presName="connectorText" presStyleLbl="sibTrans2D1" presStyleIdx="0" presStyleCnt="3"/>
      <dgm:spPr/>
    </dgm:pt>
    <dgm:pt modelId="{655A108D-9786-49F9-8BCD-12731E7CF332}" type="pres">
      <dgm:prSet presAssocID="{F64E66C4-9C77-4AE3-AB62-F8236E5744EB}" presName="node" presStyleLbl="node1" presStyleIdx="1" presStyleCnt="4">
        <dgm:presLayoutVars>
          <dgm:bulletEnabled val="1"/>
        </dgm:presLayoutVars>
      </dgm:prSet>
      <dgm:spPr/>
    </dgm:pt>
    <dgm:pt modelId="{E720CA5A-4FD3-4B97-A592-E2186CF139C1}" type="pres">
      <dgm:prSet presAssocID="{3D1D2B59-6453-4A23-BE2F-0F0C7C6BE880}" presName="sibTrans" presStyleLbl="sibTrans2D1" presStyleIdx="1" presStyleCnt="3"/>
      <dgm:spPr/>
    </dgm:pt>
    <dgm:pt modelId="{644C66C5-B990-4737-B197-4FFE2B851D87}" type="pres">
      <dgm:prSet presAssocID="{3D1D2B59-6453-4A23-BE2F-0F0C7C6BE880}" presName="connectorText" presStyleLbl="sibTrans2D1" presStyleIdx="1" presStyleCnt="3"/>
      <dgm:spPr/>
    </dgm:pt>
    <dgm:pt modelId="{6F6B67CC-C345-480C-8A99-E320AC05253D}" type="pres">
      <dgm:prSet presAssocID="{CA3035B9-E29F-4879-B1EA-2AFF62B6D0CC}" presName="node" presStyleLbl="node1" presStyleIdx="2" presStyleCnt="4">
        <dgm:presLayoutVars>
          <dgm:bulletEnabled val="1"/>
        </dgm:presLayoutVars>
      </dgm:prSet>
      <dgm:spPr/>
    </dgm:pt>
    <dgm:pt modelId="{F7F2AC82-9E6A-433E-A938-A76731C90E9D}" type="pres">
      <dgm:prSet presAssocID="{7B0E0CB2-42EE-4B78-974D-0A19B60D43A0}" presName="sibTrans" presStyleLbl="sibTrans2D1" presStyleIdx="2" presStyleCnt="3"/>
      <dgm:spPr/>
    </dgm:pt>
    <dgm:pt modelId="{8E1C1E50-68E7-4965-8F30-796654934A1F}" type="pres">
      <dgm:prSet presAssocID="{7B0E0CB2-42EE-4B78-974D-0A19B60D43A0}" presName="connectorText" presStyleLbl="sibTrans2D1" presStyleIdx="2" presStyleCnt="3"/>
      <dgm:spPr/>
    </dgm:pt>
    <dgm:pt modelId="{325B7103-536B-4A17-926C-4A08046316A7}" type="pres">
      <dgm:prSet presAssocID="{8FE3CC02-C2F7-48F7-AD74-9FC386A78EE0}" presName="node" presStyleLbl="node1" presStyleIdx="3" presStyleCnt="4">
        <dgm:presLayoutVars>
          <dgm:bulletEnabled val="1"/>
        </dgm:presLayoutVars>
      </dgm:prSet>
      <dgm:spPr/>
    </dgm:pt>
  </dgm:ptLst>
  <dgm:cxnLst>
    <dgm:cxn modelId="{7FB65606-5D78-4949-9E94-F5DFB43E4DFC}" srcId="{71290E15-6419-428C-A221-8FA99FFDD636}" destId="{8FE3CC02-C2F7-48F7-AD74-9FC386A78EE0}" srcOrd="3" destOrd="0" parTransId="{E8D916A0-F58E-45FB-BC57-498F6F109B93}" sibTransId="{41218920-EFDD-4F4E-9946-1A990068CDF5}"/>
    <dgm:cxn modelId="{E1D6E708-A6AC-40C1-B66F-3E0899AC2A10}" type="presOf" srcId="{7B0E0CB2-42EE-4B78-974D-0A19B60D43A0}" destId="{8E1C1E50-68E7-4965-8F30-796654934A1F}" srcOrd="1" destOrd="0" presId="urn:microsoft.com/office/officeart/2005/8/layout/process1"/>
    <dgm:cxn modelId="{A4EB2815-2733-4AF2-ABDB-92C757D9C965}" type="presOf" srcId="{F64E66C4-9C77-4AE3-AB62-F8236E5744EB}" destId="{655A108D-9786-49F9-8BCD-12731E7CF332}" srcOrd="0" destOrd="0" presId="urn:microsoft.com/office/officeart/2005/8/layout/process1"/>
    <dgm:cxn modelId="{ADF73D19-BDB7-4E23-AA22-F8ABEDE35645}" type="presOf" srcId="{CC423BA2-F67D-437B-97CE-BCC10C99D77F}" destId="{F6530859-35D1-47B4-A862-DB920F5124FB}" srcOrd="1" destOrd="0" presId="urn:microsoft.com/office/officeart/2005/8/layout/process1"/>
    <dgm:cxn modelId="{6D57A61B-7475-4207-9020-3D1D60694059}" type="presOf" srcId="{8FE3CC02-C2F7-48F7-AD74-9FC386A78EE0}" destId="{325B7103-536B-4A17-926C-4A08046316A7}" srcOrd="0" destOrd="0" presId="urn:microsoft.com/office/officeart/2005/8/layout/process1"/>
    <dgm:cxn modelId="{02140B5B-2968-45B9-90F3-D3FDFE3AEFEC}" type="presOf" srcId="{DB45F018-9F3E-46FC-9EEF-42FDBC2D8C90}" destId="{8AC7AD70-26CF-4984-AB70-4BF3C7380DE1}" srcOrd="0" destOrd="0" presId="urn:microsoft.com/office/officeart/2005/8/layout/process1"/>
    <dgm:cxn modelId="{2E4AD54C-4F68-4F2E-A18E-7C056A14EB7B}" type="presOf" srcId="{3D1D2B59-6453-4A23-BE2F-0F0C7C6BE880}" destId="{E720CA5A-4FD3-4B97-A592-E2186CF139C1}" srcOrd="0" destOrd="0" presId="urn:microsoft.com/office/officeart/2005/8/layout/process1"/>
    <dgm:cxn modelId="{39D50759-C235-45F2-B33B-195FE86EDCAF}" type="presOf" srcId="{7B0E0CB2-42EE-4B78-974D-0A19B60D43A0}" destId="{F7F2AC82-9E6A-433E-A938-A76731C90E9D}" srcOrd="0" destOrd="0" presId="urn:microsoft.com/office/officeart/2005/8/layout/process1"/>
    <dgm:cxn modelId="{27605084-AF97-428A-BA73-AC8162F932F2}" srcId="{71290E15-6419-428C-A221-8FA99FFDD636}" destId="{CA3035B9-E29F-4879-B1EA-2AFF62B6D0CC}" srcOrd="2" destOrd="0" parTransId="{DA0234B3-872D-422D-B520-90DE80B93534}" sibTransId="{7B0E0CB2-42EE-4B78-974D-0A19B60D43A0}"/>
    <dgm:cxn modelId="{3BF9F787-5976-4ED3-800A-06321F16312F}" srcId="{71290E15-6419-428C-A221-8FA99FFDD636}" destId="{DB45F018-9F3E-46FC-9EEF-42FDBC2D8C90}" srcOrd="0" destOrd="0" parTransId="{ABE87147-DAFE-495C-B03F-2EEE09380B86}" sibTransId="{CC423BA2-F67D-437B-97CE-BCC10C99D77F}"/>
    <dgm:cxn modelId="{2BE5F2A8-14E1-4AEC-B117-E574B80CA4F8}" type="presOf" srcId="{CA3035B9-E29F-4879-B1EA-2AFF62B6D0CC}" destId="{6F6B67CC-C345-480C-8A99-E320AC05253D}" srcOrd="0" destOrd="0" presId="urn:microsoft.com/office/officeart/2005/8/layout/process1"/>
    <dgm:cxn modelId="{26C779B6-F69D-41B7-B3EE-81ABA223C4C1}" type="presOf" srcId="{71290E15-6419-428C-A221-8FA99FFDD636}" destId="{3E9BF619-A3DD-47FA-836A-F5C9EB7FD399}" srcOrd="0" destOrd="0" presId="urn:microsoft.com/office/officeart/2005/8/layout/process1"/>
    <dgm:cxn modelId="{87AAA3C9-7A66-466C-ADFB-B6580F7CBB1E}" type="presOf" srcId="{3D1D2B59-6453-4A23-BE2F-0F0C7C6BE880}" destId="{644C66C5-B990-4737-B197-4FFE2B851D87}" srcOrd="1" destOrd="0" presId="urn:microsoft.com/office/officeart/2005/8/layout/process1"/>
    <dgm:cxn modelId="{86C5D6D2-63A0-4C88-AA10-B8B665CEF344}" srcId="{71290E15-6419-428C-A221-8FA99FFDD636}" destId="{F64E66C4-9C77-4AE3-AB62-F8236E5744EB}" srcOrd="1" destOrd="0" parTransId="{3E6F38F0-777F-44EC-9089-9A0BAB3E16CC}" sibTransId="{3D1D2B59-6453-4A23-BE2F-0F0C7C6BE880}"/>
    <dgm:cxn modelId="{D47C98D8-27DD-40FE-B182-4D4576BE9479}" type="presOf" srcId="{CC423BA2-F67D-437B-97CE-BCC10C99D77F}" destId="{376B1291-B9D2-498A-AA37-29A38906E5A7}" srcOrd="0" destOrd="0" presId="urn:microsoft.com/office/officeart/2005/8/layout/process1"/>
    <dgm:cxn modelId="{966D80D0-5DB3-4FBA-82BB-F075E5B45D47}" type="presParOf" srcId="{3E9BF619-A3DD-47FA-836A-F5C9EB7FD399}" destId="{8AC7AD70-26CF-4984-AB70-4BF3C7380DE1}" srcOrd="0" destOrd="0" presId="urn:microsoft.com/office/officeart/2005/8/layout/process1"/>
    <dgm:cxn modelId="{A36CDD61-7C93-412B-87DF-0F9AD2682FB0}" type="presParOf" srcId="{3E9BF619-A3DD-47FA-836A-F5C9EB7FD399}" destId="{376B1291-B9D2-498A-AA37-29A38906E5A7}" srcOrd="1" destOrd="0" presId="urn:microsoft.com/office/officeart/2005/8/layout/process1"/>
    <dgm:cxn modelId="{BBE4A419-0B31-4889-9984-90F00B5D5165}" type="presParOf" srcId="{376B1291-B9D2-498A-AA37-29A38906E5A7}" destId="{F6530859-35D1-47B4-A862-DB920F5124FB}" srcOrd="0" destOrd="0" presId="urn:microsoft.com/office/officeart/2005/8/layout/process1"/>
    <dgm:cxn modelId="{C7560254-E9D6-4D03-BE24-5FF54D7B8AEB}" type="presParOf" srcId="{3E9BF619-A3DD-47FA-836A-F5C9EB7FD399}" destId="{655A108D-9786-49F9-8BCD-12731E7CF332}" srcOrd="2" destOrd="0" presId="urn:microsoft.com/office/officeart/2005/8/layout/process1"/>
    <dgm:cxn modelId="{0523241A-D933-4E58-83A1-34B415EC6D3A}" type="presParOf" srcId="{3E9BF619-A3DD-47FA-836A-F5C9EB7FD399}" destId="{E720CA5A-4FD3-4B97-A592-E2186CF139C1}" srcOrd="3" destOrd="0" presId="urn:microsoft.com/office/officeart/2005/8/layout/process1"/>
    <dgm:cxn modelId="{1ED0423E-B43C-4280-B9A5-C1CA1A7DCBD0}" type="presParOf" srcId="{E720CA5A-4FD3-4B97-A592-E2186CF139C1}" destId="{644C66C5-B990-4737-B197-4FFE2B851D87}" srcOrd="0" destOrd="0" presId="urn:microsoft.com/office/officeart/2005/8/layout/process1"/>
    <dgm:cxn modelId="{F9AFC061-3ED4-4D39-ACFB-900C7F6EB904}" type="presParOf" srcId="{3E9BF619-A3DD-47FA-836A-F5C9EB7FD399}" destId="{6F6B67CC-C345-480C-8A99-E320AC05253D}" srcOrd="4" destOrd="0" presId="urn:microsoft.com/office/officeart/2005/8/layout/process1"/>
    <dgm:cxn modelId="{3A5B12A8-6E43-40B0-9C07-766974B16C47}" type="presParOf" srcId="{3E9BF619-A3DD-47FA-836A-F5C9EB7FD399}" destId="{F7F2AC82-9E6A-433E-A938-A76731C90E9D}" srcOrd="5" destOrd="0" presId="urn:microsoft.com/office/officeart/2005/8/layout/process1"/>
    <dgm:cxn modelId="{96FF8A80-7D1F-43CE-80AE-1AF1583A3C05}" type="presParOf" srcId="{F7F2AC82-9E6A-433E-A938-A76731C90E9D}" destId="{8E1C1E50-68E7-4965-8F30-796654934A1F}" srcOrd="0" destOrd="0" presId="urn:microsoft.com/office/officeart/2005/8/layout/process1"/>
    <dgm:cxn modelId="{CB775A0E-AB1E-4AF4-8B08-FCF88E3CFE5F}" type="presParOf" srcId="{3E9BF619-A3DD-47FA-836A-F5C9EB7FD399}" destId="{325B7103-536B-4A17-926C-4A08046316A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290E15-6419-428C-A221-8FA99FFDD636}" type="doc">
      <dgm:prSet loTypeId="urn:microsoft.com/office/officeart/2005/8/layout/process1" loCatId="process" qsTypeId="urn:microsoft.com/office/officeart/2005/8/quickstyle/simple3" qsCatId="simple" csTypeId="urn:microsoft.com/office/officeart/2005/8/colors/accent0_2" csCatId="mainScheme" phldr="1"/>
      <dgm:spPr/>
    </dgm:pt>
    <dgm:pt modelId="{DB45F018-9F3E-46FC-9EEF-42FDBC2D8C90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a고딕13" panose="02020600000000000000" pitchFamily="18" charset="-127"/>
              <a:ea typeface="a고딕13" panose="02020600000000000000" pitchFamily="18" charset="-127"/>
            </a:rPr>
            <a:t>숲에서 보병들과 전투</a:t>
          </a:r>
        </a:p>
      </dgm:t>
    </dgm:pt>
    <dgm:pt modelId="{ABE87147-DAFE-495C-B03F-2EEE09380B86}" type="parTrans" cxnId="{3BF9F787-5976-4ED3-800A-06321F16312F}">
      <dgm:prSet/>
      <dgm:spPr/>
      <dgm:t>
        <a:bodyPr/>
        <a:lstStyle/>
        <a:p>
          <a:pPr latinLnBrk="1"/>
          <a:endParaRPr lang="ko-KR" altLang="en-US"/>
        </a:p>
      </dgm:t>
    </dgm:pt>
    <dgm:pt modelId="{CC423BA2-F67D-437B-97CE-BCC10C99D77F}" type="sibTrans" cxnId="{3BF9F787-5976-4ED3-800A-06321F16312F}">
      <dgm:prSet/>
      <dgm:spPr/>
      <dgm:t>
        <a:bodyPr/>
        <a:lstStyle/>
        <a:p>
          <a:pPr latinLnBrk="1"/>
          <a:endParaRPr lang="ko-KR" altLang="en-US"/>
        </a:p>
      </dgm:t>
    </dgm:pt>
    <dgm:pt modelId="{F64E66C4-9C77-4AE3-AB62-F8236E5744EB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a고딕13" panose="02020600000000000000" pitchFamily="18" charset="-127"/>
              <a:ea typeface="a고딕13" panose="02020600000000000000" pitchFamily="18" charset="-127"/>
            </a:rPr>
            <a:t>도심지</a:t>
          </a:r>
          <a:r>
            <a:rPr lang="en-US" altLang="ko-KR" sz="1400" dirty="0">
              <a:latin typeface="a고딕13" panose="02020600000000000000" pitchFamily="18" charset="-127"/>
              <a:ea typeface="a고딕13" panose="02020600000000000000" pitchFamily="18" charset="-127"/>
            </a:rPr>
            <a:t>(</a:t>
          </a:r>
          <a:r>
            <a:rPr lang="ko-KR" altLang="en-US" sz="1400" dirty="0">
              <a:latin typeface="a고딕13" panose="02020600000000000000" pitchFamily="18" charset="-127"/>
              <a:ea typeface="a고딕13" panose="02020600000000000000" pitchFamily="18" charset="-127"/>
            </a:rPr>
            <a:t>시가지</a:t>
          </a:r>
          <a:r>
            <a:rPr lang="en-US" altLang="ko-KR" sz="1400" dirty="0">
              <a:latin typeface="a고딕13" panose="02020600000000000000" pitchFamily="18" charset="-127"/>
              <a:ea typeface="a고딕13" panose="02020600000000000000" pitchFamily="18" charset="-127"/>
            </a:rPr>
            <a:t>)</a:t>
          </a:r>
          <a:r>
            <a:rPr lang="ko-KR" altLang="en-US" sz="1400" dirty="0">
              <a:latin typeface="a고딕13" panose="02020600000000000000" pitchFamily="18" charset="-127"/>
              <a:ea typeface="a고딕13" panose="02020600000000000000" pitchFamily="18" charset="-127"/>
            </a:rPr>
            <a:t>를 돌며 길을 통과</a:t>
          </a:r>
        </a:p>
      </dgm:t>
    </dgm:pt>
    <dgm:pt modelId="{3E6F38F0-777F-44EC-9089-9A0BAB3E16CC}" type="parTrans" cxnId="{86C5D6D2-63A0-4C88-AA10-B8B665CEF344}">
      <dgm:prSet/>
      <dgm:spPr/>
      <dgm:t>
        <a:bodyPr/>
        <a:lstStyle/>
        <a:p>
          <a:pPr latinLnBrk="1"/>
          <a:endParaRPr lang="ko-KR" altLang="en-US"/>
        </a:p>
      </dgm:t>
    </dgm:pt>
    <dgm:pt modelId="{3D1D2B59-6453-4A23-BE2F-0F0C7C6BE880}" type="sibTrans" cxnId="{86C5D6D2-63A0-4C88-AA10-B8B665CEF344}">
      <dgm:prSet/>
      <dgm:spPr/>
      <dgm:t>
        <a:bodyPr/>
        <a:lstStyle/>
        <a:p>
          <a:pPr latinLnBrk="1"/>
          <a:endParaRPr lang="ko-KR" altLang="en-US"/>
        </a:p>
      </dgm:t>
    </dgm:pt>
    <dgm:pt modelId="{CA3035B9-E29F-4879-B1EA-2AFF62B6D0CC}">
      <dgm:prSet phldrT="[텍스트]" custT="1"/>
      <dgm:spPr/>
      <dgm:t>
        <a:bodyPr/>
        <a:lstStyle/>
        <a:p>
          <a:pPr latinLnBrk="1"/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목표 타깃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(</a:t>
          </a:r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적군 지점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)</a:t>
          </a:r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에 도달하면 정차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, </a:t>
          </a:r>
        </a:p>
        <a:p>
          <a:pPr latinLnBrk="1"/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주포를 조준하여 타깃 파괴</a:t>
          </a:r>
          <a:endParaRPr lang="ko-KR" altLang="en-US" sz="1400" dirty="0">
            <a:latin typeface="a고딕13" panose="02020600000000000000" pitchFamily="18" charset="-127"/>
            <a:ea typeface="a고딕13" panose="02020600000000000000" pitchFamily="18" charset="-127"/>
          </a:endParaRPr>
        </a:p>
      </dgm:t>
    </dgm:pt>
    <dgm:pt modelId="{DA0234B3-872D-422D-B520-90DE80B93534}" type="parTrans" cxnId="{27605084-AF97-428A-BA73-AC8162F932F2}">
      <dgm:prSet/>
      <dgm:spPr/>
      <dgm:t>
        <a:bodyPr/>
        <a:lstStyle/>
        <a:p>
          <a:pPr latinLnBrk="1"/>
          <a:endParaRPr lang="ko-KR" altLang="en-US"/>
        </a:p>
      </dgm:t>
    </dgm:pt>
    <dgm:pt modelId="{7B0E0CB2-42EE-4B78-974D-0A19B60D43A0}" type="sibTrans" cxnId="{27605084-AF97-428A-BA73-AC8162F932F2}">
      <dgm:prSet/>
      <dgm:spPr/>
      <dgm:t>
        <a:bodyPr/>
        <a:lstStyle/>
        <a:p>
          <a:pPr latinLnBrk="1"/>
          <a:endParaRPr lang="ko-KR" altLang="en-US"/>
        </a:p>
      </dgm:t>
    </dgm:pt>
    <dgm:pt modelId="{8FE3CC02-C2F7-48F7-AD74-9FC386A78EE0}">
      <dgm:prSet phldrT="[텍스트]" custT="1"/>
      <dgm:spPr/>
      <dgm:t>
        <a:bodyPr/>
        <a:lstStyle/>
        <a:p>
          <a:pPr latinLnBrk="1"/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타깃 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3</a:t>
          </a:r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개 모두 파괴 시 다리를 건너서 스테이지 탈출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, </a:t>
          </a:r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게임 클리어</a:t>
          </a:r>
          <a:endParaRPr lang="ko-KR" altLang="en-US" sz="1400" dirty="0">
            <a:latin typeface="a고딕13" panose="02020600000000000000" pitchFamily="18" charset="-127"/>
            <a:ea typeface="a고딕13" panose="02020600000000000000" pitchFamily="18" charset="-127"/>
          </a:endParaRPr>
        </a:p>
      </dgm:t>
    </dgm:pt>
    <dgm:pt modelId="{E8D916A0-F58E-45FB-BC57-498F6F109B93}" type="parTrans" cxnId="{7FB65606-5D78-4949-9E94-F5DFB43E4DFC}">
      <dgm:prSet/>
      <dgm:spPr/>
      <dgm:t>
        <a:bodyPr/>
        <a:lstStyle/>
        <a:p>
          <a:pPr latinLnBrk="1"/>
          <a:endParaRPr lang="ko-KR" altLang="en-US"/>
        </a:p>
      </dgm:t>
    </dgm:pt>
    <dgm:pt modelId="{41218920-EFDD-4F4E-9946-1A990068CDF5}" type="sibTrans" cxnId="{7FB65606-5D78-4949-9E94-F5DFB43E4DFC}">
      <dgm:prSet/>
      <dgm:spPr/>
      <dgm:t>
        <a:bodyPr/>
        <a:lstStyle/>
        <a:p>
          <a:pPr latinLnBrk="1"/>
          <a:endParaRPr lang="ko-KR" altLang="en-US"/>
        </a:p>
      </dgm:t>
    </dgm:pt>
    <dgm:pt modelId="{3E9BF619-A3DD-47FA-836A-F5C9EB7FD399}" type="pres">
      <dgm:prSet presAssocID="{71290E15-6419-428C-A221-8FA99FFDD636}" presName="Name0" presStyleCnt="0">
        <dgm:presLayoutVars>
          <dgm:dir/>
          <dgm:resizeHandles val="exact"/>
        </dgm:presLayoutVars>
      </dgm:prSet>
      <dgm:spPr/>
    </dgm:pt>
    <dgm:pt modelId="{8AC7AD70-26CF-4984-AB70-4BF3C7380DE1}" type="pres">
      <dgm:prSet presAssocID="{DB45F018-9F3E-46FC-9EEF-42FDBC2D8C90}" presName="node" presStyleLbl="node1" presStyleIdx="0" presStyleCnt="4" custScaleY="209318">
        <dgm:presLayoutVars>
          <dgm:bulletEnabled val="1"/>
        </dgm:presLayoutVars>
      </dgm:prSet>
      <dgm:spPr/>
    </dgm:pt>
    <dgm:pt modelId="{376B1291-B9D2-498A-AA37-29A38906E5A7}" type="pres">
      <dgm:prSet presAssocID="{CC423BA2-F67D-437B-97CE-BCC10C99D77F}" presName="sibTrans" presStyleLbl="sibTrans2D1" presStyleIdx="0" presStyleCnt="3"/>
      <dgm:spPr/>
    </dgm:pt>
    <dgm:pt modelId="{F6530859-35D1-47B4-A862-DB920F5124FB}" type="pres">
      <dgm:prSet presAssocID="{CC423BA2-F67D-437B-97CE-BCC10C99D77F}" presName="connectorText" presStyleLbl="sibTrans2D1" presStyleIdx="0" presStyleCnt="3"/>
      <dgm:spPr/>
    </dgm:pt>
    <dgm:pt modelId="{655A108D-9786-49F9-8BCD-12731E7CF332}" type="pres">
      <dgm:prSet presAssocID="{F64E66C4-9C77-4AE3-AB62-F8236E5744EB}" presName="node" presStyleLbl="node1" presStyleIdx="1" presStyleCnt="4" custScaleY="201935">
        <dgm:presLayoutVars>
          <dgm:bulletEnabled val="1"/>
        </dgm:presLayoutVars>
      </dgm:prSet>
      <dgm:spPr/>
    </dgm:pt>
    <dgm:pt modelId="{E720CA5A-4FD3-4B97-A592-E2186CF139C1}" type="pres">
      <dgm:prSet presAssocID="{3D1D2B59-6453-4A23-BE2F-0F0C7C6BE880}" presName="sibTrans" presStyleLbl="sibTrans2D1" presStyleIdx="1" presStyleCnt="3"/>
      <dgm:spPr/>
    </dgm:pt>
    <dgm:pt modelId="{644C66C5-B990-4737-B197-4FFE2B851D87}" type="pres">
      <dgm:prSet presAssocID="{3D1D2B59-6453-4A23-BE2F-0F0C7C6BE880}" presName="connectorText" presStyleLbl="sibTrans2D1" presStyleIdx="1" presStyleCnt="3"/>
      <dgm:spPr/>
    </dgm:pt>
    <dgm:pt modelId="{6F6B67CC-C345-480C-8A99-E320AC05253D}" type="pres">
      <dgm:prSet presAssocID="{CA3035B9-E29F-4879-B1EA-2AFF62B6D0CC}" presName="node" presStyleLbl="node1" presStyleIdx="2" presStyleCnt="4" custScaleY="201935">
        <dgm:presLayoutVars>
          <dgm:bulletEnabled val="1"/>
        </dgm:presLayoutVars>
      </dgm:prSet>
      <dgm:spPr/>
    </dgm:pt>
    <dgm:pt modelId="{F7F2AC82-9E6A-433E-A938-A76731C90E9D}" type="pres">
      <dgm:prSet presAssocID="{7B0E0CB2-42EE-4B78-974D-0A19B60D43A0}" presName="sibTrans" presStyleLbl="sibTrans2D1" presStyleIdx="2" presStyleCnt="3"/>
      <dgm:spPr/>
    </dgm:pt>
    <dgm:pt modelId="{8E1C1E50-68E7-4965-8F30-796654934A1F}" type="pres">
      <dgm:prSet presAssocID="{7B0E0CB2-42EE-4B78-974D-0A19B60D43A0}" presName="connectorText" presStyleLbl="sibTrans2D1" presStyleIdx="2" presStyleCnt="3"/>
      <dgm:spPr/>
    </dgm:pt>
    <dgm:pt modelId="{325B7103-536B-4A17-926C-4A08046316A7}" type="pres">
      <dgm:prSet presAssocID="{8FE3CC02-C2F7-48F7-AD74-9FC386A78EE0}" presName="node" presStyleLbl="node1" presStyleIdx="3" presStyleCnt="4" custScaleY="201935">
        <dgm:presLayoutVars>
          <dgm:bulletEnabled val="1"/>
        </dgm:presLayoutVars>
      </dgm:prSet>
      <dgm:spPr/>
    </dgm:pt>
  </dgm:ptLst>
  <dgm:cxnLst>
    <dgm:cxn modelId="{7FB65606-5D78-4949-9E94-F5DFB43E4DFC}" srcId="{71290E15-6419-428C-A221-8FA99FFDD636}" destId="{8FE3CC02-C2F7-48F7-AD74-9FC386A78EE0}" srcOrd="3" destOrd="0" parTransId="{E8D916A0-F58E-45FB-BC57-498F6F109B93}" sibTransId="{41218920-EFDD-4F4E-9946-1A990068CDF5}"/>
    <dgm:cxn modelId="{E1D6E708-A6AC-40C1-B66F-3E0899AC2A10}" type="presOf" srcId="{7B0E0CB2-42EE-4B78-974D-0A19B60D43A0}" destId="{8E1C1E50-68E7-4965-8F30-796654934A1F}" srcOrd="1" destOrd="0" presId="urn:microsoft.com/office/officeart/2005/8/layout/process1"/>
    <dgm:cxn modelId="{A4EB2815-2733-4AF2-ABDB-92C757D9C965}" type="presOf" srcId="{F64E66C4-9C77-4AE3-AB62-F8236E5744EB}" destId="{655A108D-9786-49F9-8BCD-12731E7CF332}" srcOrd="0" destOrd="0" presId="urn:microsoft.com/office/officeart/2005/8/layout/process1"/>
    <dgm:cxn modelId="{ADF73D19-BDB7-4E23-AA22-F8ABEDE35645}" type="presOf" srcId="{CC423BA2-F67D-437B-97CE-BCC10C99D77F}" destId="{F6530859-35D1-47B4-A862-DB920F5124FB}" srcOrd="1" destOrd="0" presId="urn:microsoft.com/office/officeart/2005/8/layout/process1"/>
    <dgm:cxn modelId="{6D57A61B-7475-4207-9020-3D1D60694059}" type="presOf" srcId="{8FE3CC02-C2F7-48F7-AD74-9FC386A78EE0}" destId="{325B7103-536B-4A17-926C-4A08046316A7}" srcOrd="0" destOrd="0" presId="urn:microsoft.com/office/officeart/2005/8/layout/process1"/>
    <dgm:cxn modelId="{02140B5B-2968-45B9-90F3-D3FDFE3AEFEC}" type="presOf" srcId="{DB45F018-9F3E-46FC-9EEF-42FDBC2D8C90}" destId="{8AC7AD70-26CF-4984-AB70-4BF3C7380DE1}" srcOrd="0" destOrd="0" presId="urn:microsoft.com/office/officeart/2005/8/layout/process1"/>
    <dgm:cxn modelId="{2E4AD54C-4F68-4F2E-A18E-7C056A14EB7B}" type="presOf" srcId="{3D1D2B59-6453-4A23-BE2F-0F0C7C6BE880}" destId="{E720CA5A-4FD3-4B97-A592-E2186CF139C1}" srcOrd="0" destOrd="0" presId="urn:microsoft.com/office/officeart/2005/8/layout/process1"/>
    <dgm:cxn modelId="{39D50759-C235-45F2-B33B-195FE86EDCAF}" type="presOf" srcId="{7B0E0CB2-42EE-4B78-974D-0A19B60D43A0}" destId="{F7F2AC82-9E6A-433E-A938-A76731C90E9D}" srcOrd="0" destOrd="0" presId="urn:microsoft.com/office/officeart/2005/8/layout/process1"/>
    <dgm:cxn modelId="{27605084-AF97-428A-BA73-AC8162F932F2}" srcId="{71290E15-6419-428C-A221-8FA99FFDD636}" destId="{CA3035B9-E29F-4879-B1EA-2AFF62B6D0CC}" srcOrd="2" destOrd="0" parTransId="{DA0234B3-872D-422D-B520-90DE80B93534}" sibTransId="{7B0E0CB2-42EE-4B78-974D-0A19B60D43A0}"/>
    <dgm:cxn modelId="{3BF9F787-5976-4ED3-800A-06321F16312F}" srcId="{71290E15-6419-428C-A221-8FA99FFDD636}" destId="{DB45F018-9F3E-46FC-9EEF-42FDBC2D8C90}" srcOrd="0" destOrd="0" parTransId="{ABE87147-DAFE-495C-B03F-2EEE09380B86}" sibTransId="{CC423BA2-F67D-437B-97CE-BCC10C99D77F}"/>
    <dgm:cxn modelId="{2BE5F2A8-14E1-4AEC-B117-E574B80CA4F8}" type="presOf" srcId="{CA3035B9-E29F-4879-B1EA-2AFF62B6D0CC}" destId="{6F6B67CC-C345-480C-8A99-E320AC05253D}" srcOrd="0" destOrd="0" presId="urn:microsoft.com/office/officeart/2005/8/layout/process1"/>
    <dgm:cxn modelId="{26C779B6-F69D-41B7-B3EE-81ABA223C4C1}" type="presOf" srcId="{71290E15-6419-428C-A221-8FA99FFDD636}" destId="{3E9BF619-A3DD-47FA-836A-F5C9EB7FD399}" srcOrd="0" destOrd="0" presId="urn:microsoft.com/office/officeart/2005/8/layout/process1"/>
    <dgm:cxn modelId="{87AAA3C9-7A66-466C-ADFB-B6580F7CBB1E}" type="presOf" srcId="{3D1D2B59-6453-4A23-BE2F-0F0C7C6BE880}" destId="{644C66C5-B990-4737-B197-4FFE2B851D87}" srcOrd="1" destOrd="0" presId="urn:microsoft.com/office/officeart/2005/8/layout/process1"/>
    <dgm:cxn modelId="{86C5D6D2-63A0-4C88-AA10-B8B665CEF344}" srcId="{71290E15-6419-428C-A221-8FA99FFDD636}" destId="{F64E66C4-9C77-4AE3-AB62-F8236E5744EB}" srcOrd="1" destOrd="0" parTransId="{3E6F38F0-777F-44EC-9089-9A0BAB3E16CC}" sibTransId="{3D1D2B59-6453-4A23-BE2F-0F0C7C6BE880}"/>
    <dgm:cxn modelId="{D47C98D8-27DD-40FE-B182-4D4576BE9479}" type="presOf" srcId="{CC423BA2-F67D-437B-97CE-BCC10C99D77F}" destId="{376B1291-B9D2-498A-AA37-29A38906E5A7}" srcOrd="0" destOrd="0" presId="urn:microsoft.com/office/officeart/2005/8/layout/process1"/>
    <dgm:cxn modelId="{966D80D0-5DB3-4FBA-82BB-F075E5B45D47}" type="presParOf" srcId="{3E9BF619-A3DD-47FA-836A-F5C9EB7FD399}" destId="{8AC7AD70-26CF-4984-AB70-4BF3C7380DE1}" srcOrd="0" destOrd="0" presId="urn:microsoft.com/office/officeart/2005/8/layout/process1"/>
    <dgm:cxn modelId="{A36CDD61-7C93-412B-87DF-0F9AD2682FB0}" type="presParOf" srcId="{3E9BF619-A3DD-47FA-836A-F5C9EB7FD399}" destId="{376B1291-B9D2-498A-AA37-29A38906E5A7}" srcOrd="1" destOrd="0" presId="urn:microsoft.com/office/officeart/2005/8/layout/process1"/>
    <dgm:cxn modelId="{BBE4A419-0B31-4889-9984-90F00B5D5165}" type="presParOf" srcId="{376B1291-B9D2-498A-AA37-29A38906E5A7}" destId="{F6530859-35D1-47B4-A862-DB920F5124FB}" srcOrd="0" destOrd="0" presId="urn:microsoft.com/office/officeart/2005/8/layout/process1"/>
    <dgm:cxn modelId="{C7560254-E9D6-4D03-BE24-5FF54D7B8AEB}" type="presParOf" srcId="{3E9BF619-A3DD-47FA-836A-F5C9EB7FD399}" destId="{655A108D-9786-49F9-8BCD-12731E7CF332}" srcOrd="2" destOrd="0" presId="urn:microsoft.com/office/officeart/2005/8/layout/process1"/>
    <dgm:cxn modelId="{0523241A-D933-4E58-83A1-34B415EC6D3A}" type="presParOf" srcId="{3E9BF619-A3DD-47FA-836A-F5C9EB7FD399}" destId="{E720CA5A-4FD3-4B97-A592-E2186CF139C1}" srcOrd="3" destOrd="0" presId="urn:microsoft.com/office/officeart/2005/8/layout/process1"/>
    <dgm:cxn modelId="{1ED0423E-B43C-4280-B9A5-C1CA1A7DCBD0}" type="presParOf" srcId="{E720CA5A-4FD3-4B97-A592-E2186CF139C1}" destId="{644C66C5-B990-4737-B197-4FFE2B851D87}" srcOrd="0" destOrd="0" presId="urn:microsoft.com/office/officeart/2005/8/layout/process1"/>
    <dgm:cxn modelId="{F9AFC061-3ED4-4D39-ACFB-900C7F6EB904}" type="presParOf" srcId="{3E9BF619-A3DD-47FA-836A-F5C9EB7FD399}" destId="{6F6B67CC-C345-480C-8A99-E320AC05253D}" srcOrd="4" destOrd="0" presId="urn:microsoft.com/office/officeart/2005/8/layout/process1"/>
    <dgm:cxn modelId="{3A5B12A8-6E43-40B0-9C07-766974B16C47}" type="presParOf" srcId="{3E9BF619-A3DD-47FA-836A-F5C9EB7FD399}" destId="{F7F2AC82-9E6A-433E-A938-A76731C90E9D}" srcOrd="5" destOrd="0" presId="urn:microsoft.com/office/officeart/2005/8/layout/process1"/>
    <dgm:cxn modelId="{96FF8A80-7D1F-43CE-80AE-1AF1583A3C05}" type="presParOf" srcId="{F7F2AC82-9E6A-433E-A938-A76731C90E9D}" destId="{8E1C1E50-68E7-4965-8F30-796654934A1F}" srcOrd="0" destOrd="0" presId="urn:microsoft.com/office/officeart/2005/8/layout/process1"/>
    <dgm:cxn modelId="{CB775A0E-AB1E-4AF4-8B08-FCF88E3CFE5F}" type="presParOf" srcId="{3E9BF619-A3DD-47FA-836A-F5C9EB7FD399}" destId="{325B7103-536B-4A17-926C-4A08046316A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7AD70-26CF-4984-AB70-4BF3C7380DE1}">
      <dsp:nvSpPr>
        <dsp:cNvPr id="0" name=""/>
        <dsp:cNvSpPr/>
      </dsp:nvSpPr>
      <dsp:spPr>
        <a:xfrm>
          <a:off x="3456" y="702292"/>
          <a:ext cx="1511460" cy="9068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고딕13" panose="02020600000000000000" pitchFamily="18" charset="-127"/>
              <a:ea typeface="a고딕13" panose="02020600000000000000" pitchFamily="18" charset="-127"/>
            </a:rPr>
            <a:t>각 </a:t>
          </a:r>
          <a:r>
            <a:rPr lang="ko-KR" altLang="en-US" sz="1800" kern="1200" dirty="0" err="1">
              <a:latin typeface="a고딕13" panose="02020600000000000000" pitchFamily="18" charset="-127"/>
              <a:ea typeface="a고딕13" panose="02020600000000000000" pitchFamily="18" charset="-127"/>
            </a:rPr>
            <a:t>역할군</a:t>
          </a:r>
          <a:r>
            <a:rPr lang="ko-KR" altLang="en-US" sz="1800" kern="1200" dirty="0">
              <a:latin typeface="a고딕13" panose="02020600000000000000" pitchFamily="18" charset="-127"/>
              <a:ea typeface="a고딕13" panose="02020600000000000000" pitchFamily="18" charset="-127"/>
            </a:rPr>
            <a:t> </a:t>
          </a:r>
          <a:endParaRPr lang="en-US" altLang="ko-KR" sz="18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고딕13" panose="02020600000000000000" pitchFamily="18" charset="-127"/>
              <a:ea typeface="a고딕13" panose="02020600000000000000" pitchFamily="18" charset="-127"/>
            </a:rPr>
            <a:t>지점으로 이동</a:t>
          </a:r>
        </a:p>
      </dsp:txBody>
      <dsp:txXfrm>
        <a:off x="30017" y="728853"/>
        <a:ext cx="1458338" cy="853754"/>
      </dsp:txXfrm>
    </dsp:sp>
    <dsp:sp modelId="{376B1291-B9D2-498A-AA37-29A38906E5A7}">
      <dsp:nvSpPr>
        <dsp:cNvPr id="0" name=""/>
        <dsp:cNvSpPr/>
      </dsp:nvSpPr>
      <dsp:spPr>
        <a:xfrm>
          <a:off x="1666063" y="968309"/>
          <a:ext cx="320429" cy="3748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1666063" y="1043277"/>
        <a:ext cx="224300" cy="224906"/>
      </dsp:txXfrm>
    </dsp:sp>
    <dsp:sp modelId="{655A108D-9786-49F9-8BCD-12731E7CF332}">
      <dsp:nvSpPr>
        <dsp:cNvPr id="0" name=""/>
        <dsp:cNvSpPr/>
      </dsp:nvSpPr>
      <dsp:spPr>
        <a:xfrm>
          <a:off x="2119501" y="702292"/>
          <a:ext cx="1511460" cy="9068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‘OO</a:t>
          </a: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 역할을 수행하시겠습니까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?’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별도 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UI </a:t>
          </a: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생성</a:t>
          </a:r>
          <a:endParaRPr lang="ko-KR" altLang="en-US" sz="14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</dsp:txBody>
      <dsp:txXfrm>
        <a:off x="2146062" y="728853"/>
        <a:ext cx="1458338" cy="853754"/>
      </dsp:txXfrm>
    </dsp:sp>
    <dsp:sp modelId="{E720CA5A-4FD3-4B97-A592-E2186CF139C1}">
      <dsp:nvSpPr>
        <dsp:cNvPr id="0" name=""/>
        <dsp:cNvSpPr/>
      </dsp:nvSpPr>
      <dsp:spPr>
        <a:xfrm>
          <a:off x="3782108" y="968309"/>
          <a:ext cx="320429" cy="3748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3782108" y="1043277"/>
        <a:ext cx="224300" cy="224906"/>
      </dsp:txXfrm>
    </dsp:sp>
    <dsp:sp modelId="{6F6B67CC-C345-480C-8A99-E320AC05253D}">
      <dsp:nvSpPr>
        <dsp:cNvPr id="0" name=""/>
        <dsp:cNvSpPr/>
      </dsp:nvSpPr>
      <dsp:spPr>
        <a:xfrm>
          <a:off x="4235546" y="702292"/>
          <a:ext cx="1511460" cy="9068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X</a:t>
          </a:r>
          <a:r>
            <a:rPr lang="ko-KR" altLang="en-US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키 입력</a:t>
          </a:r>
          <a:endParaRPr lang="ko-KR" altLang="en-US" sz="18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</dsp:txBody>
      <dsp:txXfrm>
        <a:off x="4262107" y="728853"/>
        <a:ext cx="1458338" cy="853754"/>
      </dsp:txXfrm>
    </dsp:sp>
    <dsp:sp modelId="{F7F2AC82-9E6A-433E-A938-A76731C90E9D}">
      <dsp:nvSpPr>
        <dsp:cNvPr id="0" name=""/>
        <dsp:cNvSpPr/>
      </dsp:nvSpPr>
      <dsp:spPr>
        <a:xfrm>
          <a:off x="5898153" y="968309"/>
          <a:ext cx="320429" cy="3748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5898153" y="1043277"/>
        <a:ext cx="224300" cy="224906"/>
      </dsp:txXfrm>
    </dsp:sp>
    <dsp:sp modelId="{325B7103-536B-4A17-926C-4A08046316A7}">
      <dsp:nvSpPr>
        <dsp:cNvPr id="0" name=""/>
        <dsp:cNvSpPr/>
      </dsp:nvSpPr>
      <dsp:spPr>
        <a:xfrm>
          <a:off x="6351591" y="702292"/>
          <a:ext cx="1511460" cy="9068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OO </a:t>
          </a:r>
          <a:r>
            <a:rPr lang="ko-KR" altLang="en-US" sz="1800" kern="1200" dirty="0" err="1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역할군</a:t>
          </a:r>
          <a:r>
            <a:rPr lang="ko-KR" altLang="en-US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 </a:t>
          </a:r>
          <a:endParaRPr lang="en-US" altLang="ko-KR" sz="1800" kern="1200" dirty="0">
            <a:ln/>
            <a:latin typeface="a고딕13" panose="02020600000000000000" pitchFamily="18" charset="-127"/>
            <a:ea typeface="a고딕13" panose="02020600000000000000" pitchFamily="18" charset="-127"/>
            <a:cs typeface="+mj-cs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부여 </a:t>
          </a:r>
          <a:endParaRPr lang="ko-KR" altLang="en-US" sz="18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</dsp:txBody>
      <dsp:txXfrm>
        <a:off x="6378152" y="728853"/>
        <a:ext cx="1458338" cy="8537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7AD70-26CF-4984-AB70-4BF3C7380DE1}">
      <dsp:nvSpPr>
        <dsp:cNvPr id="0" name=""/>
        <dsp:cNvSpPr/>
      </dsp:nvSpPr>
      <dsp:spPr>
        <a:xfrm>
          <a:off x="3717" y="767380"/>
          <a:ext cx="1625444" cy="23284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a고딕13" panose="02020600000000000000" pitchFamily="18" charset="-127"/>
              <a:ea typeface="a고딕13" panose="02020600000000000000" pitchFamily="18" charset="-127"/>
            </a:rPr>
            <a:t>숲에서 보병들과 전투</a:t>
          </a:r>
        </a:p>
      </dsp:txBody>
      <dsp:txXfrm>
        <a:off x="51325" y="814988"/>
        <a:ext cx="1530228" cy="2233265"/>
      </dsp:txXfrm>
    </dsp:sp>
    <dsp:sp modelId="{376B1291-B9D2-498A-AA37-29A38906E5A7}">
      <dsp:nvSpPr>
        <dsp:cNvPr id="0" name=""/>
        <dsp:cNvSpPr/>
      </dsp:nvSpPr>
      <dsp:spPr>
        <a:xfrm>
          <a:off x="1791706" y="1730065"/>
          <a:ext cx="344594" cy="4031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1791706" y="1810687"/>
        <a:ext cx="241216" cy="241866"/>
      </dsp:txXfrm>
    </dsp:sp>
    <dsp:sp modelId="{655A108D-9786-49F9-8BCD-12731E7CF332}">
      <dsp:nvSpPr>
        <dsp:cNvPr id="0" name=""/>
        <dsp:cNvSpPr/>
      </dsp:nvSpPr>
      <dsp:spPr>
        <a:xfrm>
          <a:off x="2279339" y="808445"/>
          <a:ext cx="1625444" cy="2246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a고딕13" panose="02020600000000000000" pitchFamily="18" charset="-127"/>
              <a:ea typeface="a고딕13" panose="02020600000000000000" pitchFamily="18" charset="-127"/>
            </a:rPr>
            <a:t>도심지</a:t>
          </a:r>
          <a:r>
            <a:rPr lang="en-US" altLang="ko-KR" sz="1400" kern="1200" dirty="0">
              <a:latin typeface="a고딕13" panose="02020600000000000000" pitchFamily="18" charset="-127"/>
              <a:ea typeface="a고딕13" panose="02020600000000000000" pitchFamily="18" charset="-127"/>
            </a:rPr>
            <a:t>(</a:t>
          </a:r>
          <a:r>
            <a:rPr lang="ko-KR" altLang="en-US" sz="1400" kern="1200" dirty="0">
              <a:latin typeface="a고딕13" panose="02020600000000000000" pitchFamily="18" charset="-127"/>
              <a:ea typeface="a고딕13" panose="02020600000000000000" pitchFamily="18" charset="-127"/>
            </a:rPr>
            <a:t>시가지</a:t>
          </a:r>
          <a:r>
            <a:rPr lang="en-US" altLang="ko-KR" sz="1400" kern="1200" dirty="0">
              <a:latin typeface="a고딕13" panose="02020600000000000000" pitchFamily="18" charset="-127"/>
              <a:ea typeface="a고딕13" panose="02020600000000000000" pitchFamily="18" charset="-127"/>
            </a:rPr>
            <a:t>)</a:t>
          </a:r>
          <a:r>
            <a:rPr lang="ko-KR" altLang="en-US" sz="1400" kern="1200" dirty="0">
              <a:latin typeface="a고딕13" panose="02020600000000000000" pitchFamily="18" charset="-127"/>
              <a:ea typeface="a고딕13" panose="02020600000000000000" pitchFamily="18" charset="-127"/>
            </a:rPr>
            <a:t>를 돌며 길을 통과</a:t>
          </a:r>
        </a:p>
      </dsp:txBody>
      <dsp:txXfrm>
        <a:off x="2326947" y="856053"/>
        <a:ext cx="1530228" cy="2151135"/>
      </dsp:txXfrm>
    </dsp:sp>
    <dsp:sp modelId="{E720CA5A-4FD3-4B97-A592-E2186CF139C1}">
      <dsp:nvSpPr>
        <dsp:cNvPr id="0" name=""/>
        <dsp:cNvSpPr/>
      </dsp:nvSpPr>
      <dsp:spPr>
        <a:xfrm>
          <a:off x="4067328" y="1730065"/>
          <a:ext cx="344594" cy="4031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4067328" y="1810687"/>
        <a:ext cx="241216" cy="241866"/>
      </dsp:txXfrm>
    </dsp:sp>
    <dsp:sp modelId="{6F6B67CC-C345-480C-8A99-E320AC05253D}">
      <dsp:nvSpPr>
        <dsp:cNvPr id="0" name=""/>
        <dsp:cNvSpPr/>
      </dsp:nvSpPr>
      <dsp:spPr>
        <a:xfrm>
          <a:off x="4554961" y="808445"/>
          <a:ext cx="1625444" cy="2246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목표 타깃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(</a:t>
          </a: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적군 지점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)</a:t>
          </a: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에 도달하면 정차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, 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주포를 조준하여 타깃 파괴</a:t>
          </a:r>
          <a:endParaRPr lang="ko-KR" altLang="en-US" sz="14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</dsp:txBody>
      <dsp:txXfrm>
        <a:off x="4602569" y="856053"/>
        <a:ext cx="1530228" cy="2151135"/>
      </dsp:txXfrm>
    </dsp:sp>
    <dsp:sp modelId="{F7F2AC82-9E6A-433E-A938-A76731C90E9D}">
      <dsp:nvSpPr>
        <dsp:cNvPr id="0" name=""/>
        <dsp:cNvSpPr/>
      </dsp:nvSpPr>
      <dsp:spPr>
        <a:xfrm>
          <a:off x="6342949" y="1730065"/>
          <a:ext cx="344594" cy="4031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6342949" y="1810687"/>
        <a:ext cx="241216" cy="241866"/>
      </dsp:txXfrm>
    </dsp:sp>
    <dsp:sp modelId="{325B7103-536B-4A17-926C-4A08046316A7}">
      <dsp:nvSpPr>
        <dsp:cNvPr id="0" name=""/>
        <dsp:cNvSpPr/>
      </dsp:nvSpPr>
      <dsp:spPr>
        <a:xfrm>
          <a:off x="6830583" y="808445"/>
          <a:ext cx="1625444" cy="2246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타깃 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3</a:t>
          </a: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개 모두 파괴 시 다리를 건너서 스테이지 탈출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, </a:t>
          </a: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게임 클리어</a:t>
          </a:r>
          <a:endParaRPr lang="ko-KR" altLang="en-US" sz="14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</dsp:txBody>
      <dsp:txXfrm>
        <a:off x="6878191" y="856053"/>
        <a:ext cx="1530228" cy="2151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C87A23F8-1023-44DB-94FA-324FF4C25C44}" type="datetime1">
              <a:rPr lang="ko-KR" altLang="en-US"/>
              <a:pPr lvl="0">
                <a:defRPr lang="ko-KR" altLang="en-US"/>
              </a:pPr>
              <a:t>2020-01-17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4DA1AB3-0D09-4229-8046-2E50F36D284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9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349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en-US" altLang="en-US"/>
              <a:pPr lvl="0">
                <a:defRPr lang="ko-KR" altLang="en-US"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en-US" altLang="en-US"/>
              <a:pPr lvl="0">
                <a:defRPr lang="ko-KR" altLang="en-US"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3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68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062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26.png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0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2020.01.12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496" y="6431369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200" smtClean="0">
                <a:latin typeface="Aharoni" panose="020B0604020202020204" pitchFamily="2" charset="-79"/>
                <a:cs typeface="Aharoni" panose="020B0604020202020204" pitchFamily="2" charset="-79"/>
              </a:rPr>
              <a:pPr/>
              <a:t>1</a:t>
            </a:fld>
            <a:endParaRPr lang="ko-KR" altLang="en-US" sz="12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E23688-551B-4CD4-BB5D-76B645B12E13}"/>
              </a:ext>
            </a:extLst>
          </p:cNvPr>
          <p:cNvSpPr/>
          <p:nvPr/>
        </p:nvSpPr>
        <p:spPr>
          <a:xfrm>
            <a:off x="4201052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A5B66750-7A39-4AC9-944A-2381DF459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839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이용희 교수님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81674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4417187" y="2640135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시장에서 쉽게 찾아 볼 수 없었던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협동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게임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하얀색, 거리, 측면이(가) 표시된 사진&#10;&#10;자동 생성된 설명">
            <a:extLst>
              <a:ext uri="{FF2B5EF4-FFF2-40B4-BE49-F238E27FC236}">
                <a16:creationId xmlns:a16="http://schemas.microsoft.com/office/drawing/2014/main" id="{9B0D8C3C-C10C-4CBD-92ED-5BF44B1D53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367" y="2231301"/>
            <a:ext cx="1321879" cy="1321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B685D0-F056-4E6A-8443-32B9CDA910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80" y="2242211"/>
            <a:ext cx="1298602" cy="1321879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029AAF67-570B-4902-9B71-FE280FC4527B}"/>
              </a:ext>
            </a:extLst>
          </p:cNvPr>
          <p:cNvSpPr/>
          <p:nvPr/>
        </p:nvSpPr>
        <p:spPr>
          <a:xfrm>
            <a:off x="2165082" y="2699676"/>
            <a:ext cx="342918" cy="339106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25B05180-3071-47D1-A9D8-40F3498ECE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" b="8000"/>
          <a:stretch/>
        </p:blipFill>
        <p:spPr>
          <a:xfrm>
            <a:off x="1725153" y="4879350"/>
            <a:ext cx="1222775" cy="1244469"/>
          </a:xfrm>
          <a:prstGeom prst="rect">
            <a:avLst/>
          </a:prstGeom>
        </p:spPr>
      </p:pic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D2D8FEE3-6DDA-4FC4-90F1-3BCFA52D4803}"/>
              </a:ext>
            </a:extLst>
          </p:cNvPr>
          <p:cNvSpPr/>
          <p:nvPr/>
        </p:nvSpPr>
        <p:spPr>
          <a:xfrm>
            <a:off x="501483" y="4438877"/>
            <a:ext cx="1066918" cy="334932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14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14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82FBCC27-3CE8-47C4-AFB3-B02BBEBFCC29}"/>
              </a:ext>
            </a:extLst>
          </p:cNvPr>
          <p:cNvSpPr/>
          <p:nvPr/>
        </p:nvSpPr>
        <p:spPr>
          <a:xfrm>
            <a:off x="1702705" y="4430200"/>
            <a:ext cx="1066918" cy="343608"/>
          </a:xfrm>
          <a:prstGeom prst="wedgeRectCallout">
            <a:avLst>
              <a:gd name="adj1" fmla="val -10223"/>
              <a:gd name="adj2" fmla="val 9442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C73304A8-63CA-40D9-81D7-8AA4BBCC5C53}"/>
              </a:ext>
            </a:extLst>
          </p:cNvPr>
          <p:cNvSpPr/>
          <p:nvPr/>
        </p:nvSpPr>
        <p:spPr>
          <a:xfrm>
            <a:off x="2916086" y="4437889"/>
            <a:ext cx="1034189" cy="505098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</a:t>
            </a:r>
            <a:endParaRPr lang="en-US" altLang="ko-KR" sz="14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패턴 단순화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32AB091B-C5EB-4310-965F-3343AEB17753}"/>
              </a:ext>
            </a:extLst>
          </p:cNvPr>
          <p:cNvSpPr/>
          <p:nvPr/>
        </p:nvSpPr>
        <p:spPr>
          <a:xfrm>
            <a:off x="1406049" y="5289691"/>
            <a:ext cx="434180" cy="42378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8EBF4C-3A60-43CE-8E38-AA58C8FA6A0E}"/>
              </a:ext>
            </a:extLst>
          </p:cNvPr>
          <p:cNvSpPr/>
          <p:nvPr/>
        </p:nvSpPr>
        <p:spPr>
          <a:xfrm>
            <a:off x="3094310" y="4636179"/>
            <a:ext cx="7385387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내부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에서 이루어지는 플레이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-&gt;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 저감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91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9911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재미 요소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152053" y="5694832"/>
            <a:ext cx="7585110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중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자유로운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변경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가능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포병을 했다가 관측병을 하고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관측병을 했다가 정비병을 하고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상황에 따라 선택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05595-CF09-4D45-B738-4E99740AA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5" y="1932884"/>
            <a:ext cx="3497606" cy="349760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0F4C312B-7860-4CDB-A756-CA920406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1" y="2815279"/>
            <a:ext cx="1443465" cy="1443465"/>
          </a:xfrm>
          <a:prstGeom prst="rect">
            <a:avLst/>
          </a:prstGeom>
        </p:spPr>
      </p:pic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5FF9205F-3EED-4A16-819C-298B6E5E7A3F}"/>
              </a:ext>
            </a:extLst>
          </p:cNvPr>
          <p:cNvSpPr/>
          <p:nvPr/>
        </p:nvSpPr>
        <p:spPr>
          <a:xfrm>
            <a:off x="7138605" y="3284983"/>
            <a:ext cx="523832" cy="504056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C55135-C5C8-456C-AB39-2DEF1AB7479C}"/>
              </a:ext>
            </a:extLst>
          </p:cNvPr>
          <p:cNvSpPr txBox="1"/>
          <p:nvPr/>
        </p:nvSpPr>
        <p:spPr>
          <a:xfrm>
            <a:off x="7927925" y="4304494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Flexiblity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934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997" y="1628880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롤 플레이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55588" y="646619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pic>
        <p:nvPicPr>
          <p:cNvPr id="10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05AF791A-0BF7-4F51-BEC3-DAF2F44C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4184" y="2124933"/>
            <a:ext cx="3787642" cy="1972810"/>
          </a:xfrm>
          <a:prstGeom prst="rect">
            <a:avLst/>
          </a:prstGeom>
          <a:noFill/>
        </p:spPr>
      </p:pic>
      <p:pic>
        <p:nvPicPr>
          <p:cNvPr id="11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id="{12A405F1-5003-4593-A8EC-6523C9518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3638" y="2124933"/>
            <a:ext cx="3632778" cy="1967330"/>
          </a:xfrm>
          <a:prstGeom prst="rect">
            <a:avLst/>
          </a:prstGeom>
          <a:noFill/>
        </p:spPr>
      </p:pic>
      <p:pic>
        <p:nvPicPr>
          <p:cNvPr id="19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id="{A30C63E5-6F7D-452C-B561-C94B61D30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1824" y="4258231"/>
            <a:ext cx="3787642" cy="1941778"/>
          </a:xfrm>
          <a:prstGeom prst="rect">
            <a:avLst/>
          </a:prstGeom>
          <a:noFill/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-1227107" y="2208611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적의 위치를 확인하여 팀원에게 알리세요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1CEC63-65C8-417A-9098-2D508DC5FE79}"/>
              </a:ext>
            </a:extLst>
          </p:cNvPr>
          <p:cNvSpPr/>
          <p:nvPr/>
        </p:nvSpPr>
        <p:spPr>
          <a:xfrm>
            <a:off x="3284822" y="2182674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포신을 돌려 적에게 발포하세요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88FF53-7348-4CD1-80F8-CDF4E7AB5A0C}"/>
              </a:ext>
            </a:extLst>
          </p:cNvPr>
          <p:cNvSpPr/>
          <p:nvPr/>
        </p:nvSpPr>
        <p:spPr>
          <a:xfrm>
            <a:off x="-1143279" y="4273522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포탄을 장전하세요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176C50-22F4-4AF9-A8EA-D1F090ED1BD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43638" y="4238595"/>
            <a:ext cx="3632778" cy="206027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E23439-77C2-491A-A65F-1F458B0AAE43}"/>
              </a:ext>
            </a:extLst>
          </p:cNvPr>
          <p:cNvSpPr/>
          <p:nvPr/>
        </p:nvSpPr>
        <p:spPr>
          <a:xfrm>
            <a:off x="3357478" y="4231362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엔진을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100%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수리하세요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636A84-78C3-4310-BEDD-47CF48111D9A}"/>
              </a:ext>
            </a:extLst>
          </p:cNvPr>
          <p:cNvSpPr/>
          <p:nvPr/>
        </p:nvSpPr>
        <p:spPr>
          <a:xfrm>
            <a:off x="1037887" y="6350133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2-3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명의 플레이어가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개의 역할군을 수행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D9345E7-370B-41FA-85AB-A01300825B7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1185" y="1991314"/>
            <a:ext cx="511939" cy="51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E944F6F-4BCA-4A92-8D60-22A625916BD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51898" y="2036223"/>
            <a:ext cx="584716" cy="584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그림 26" descr="나이프이(가) 표시된 사진&#10;&#10;자동 생성된 설명">
            <a:extLst>
              <a:ext uri="{FF2B5EF4-FFF2-40B4-BE49-F238E27FC236}">
                <a16:creationId xmlns:a16="http://schemas.microsoft.com/office/drawing/2014/main" id="{759EC130-2C5C-4B1C-935B-BE17B040C8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0" y="4110918"/>
            <a:ext cx="724287" cy="692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E5CD449-9F3C-4489-9286-967943172DF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53739" y="4118548"/>
            <a:ext cx="582875" cy="58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7C3284-5B68-468B-B2FC-C16C290A4C48}"/>
              </a:ext>
            </a:extLst>
          </p:cNvPr>
          <p:cNvSpPr txBox="1"/>
          <p:nvPr/>
        </p:nvSpPr>
        <p:spPr>
          <a:xfrm>
            <a:off x="4303734" y="1281202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D417EA-6EAB-40D9-A443-8520CFD29925}"/>
              </a:ext>
            </a:extLst>
          </p:cNvPr>
          <p:cNvSpPr/>
          <p:nvPr/>
        </p:nvSpPr>
        <p:spPr>
          <a:xfrm>
            <a:off x="-1240859" y="386104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522A61-03FB-45A4-8448-EBAB31D6D0F7}"/>
              </a:ext>
            </a:extLst>
          </p:cNvPr>
          <p:cNvSpPr/>
          <p:nvPr/>
        </p:nvSpPr>
        <p:spPr>
          <a:xfrm>
            <a:off x="3272727" y="392776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964EF6B-E44B-4960-A06F-7FA09DDCE045}"/>
              </a:ext>
            </a:extLst>
          </p:cNvPr>
          <p:cNvSpPr/>
          <p:nvPr/>
        </p:nvSpPr>
        <p:spPr>
          <a:xfrm>
            <a:off x="3244915" y="6078461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993C0-6811-4447-A420-249C34559C9E}"/>
              </a:ext>
            </a:extLst>
          </p:cNvPr>
          <p:cNvSpPr/>
          <p:nvPr/>
        </p:nvSpPr>
        <p:spPr>
          <a:xfrm>
            <a:off x="-1198484" y="6074869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4729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05535"/>
            <a:ext cx="9505950" cy="516355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6197" y="6402515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29D854-3994-4776-9251-033BF1D806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2560" y="2845053"/>
            <a:ext cx="1167894" cy="1167894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061A50EA-2429-4BB0-8ABC-21A7923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212250"/>
              </p:ext>
            </p:extLst>
          </p:nvPr>
        </p:nvGraphicFramePr>
        <p:xfrm>
          <a:off x="2767578" y="1560129"/>
          <a:ext cx="6865942" cy="30150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6775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529167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212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6025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탱크 위로 올라가서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주변 상황 파악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팀원과의 소통으로 적 위치 알림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몰려오는 적을 향해 개인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을 발사하여 저지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83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A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총기 발사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B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위쪽 스냅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왼쪽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상체 숙이기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83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총알 장전 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7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 발사 쿨 타임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0.3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 시간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A43C88-2443-4DF5-B38F-54E144FC9D84}"/>
              </a:ext>
            </a:extLst>
          </p:cNvPr>
          <p:cNvSpPr/>
          <p:nvPr/>
        </p:nvSpPr>
        <p:spPr>
          <a:xfrm>
            <a:off x="-2210103" y="3933041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508FF-F478-42AC-8F2D-573DE8AF85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284" y="3395845"/>
            <a:ext cx="984276" cy="663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7B8D3-1857-4269-9B9D-A8E6AFFB1536}"/>
              </a:ext>
            </a:extLst>
          </p:cNvPr>
          <p:cNvSpPr txBox="1"/>
          <p:nvPr/>
        </p:nvSpPr>
        <p:spPr>
          <a:xfrm>
            <a:off x="4088000" y="393029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3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F17FFADD-CADD-4629-92B9-97207883C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b="6832"/>
          <a:stretch/>
        </p:blipFill>
        <p:spPr bwMode="auto">
          <a:xfrm>
            <a:off x="2779264" y="4676771"/>
            <a:ext cx="4045943" cy="1963372"/>
          </a:xfrm>
          <a:prstGeom prst="rect">
            <a:avLst/>
          </a:prstGeom>
          <a:noFill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964266-2003-499A-8F03-59A26B003E0C}"/>
              </a:ext>
            </a:extLst>
          </p:cNvPr>
          <p:cNvSpPr/>
          <p:nvPr/>
        </p:nvSpPr>
        <p:spPr>
          <a:xfrm>
            <a:off x="3663217" y="6260759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2869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4264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77C754-083D-4B5C-B2A9-B63E0F60A4EC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B1B4F9-4F08-4B8B-BCFD-C144FC1DE7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1008" y="2719244"/>
            <a:ext cx="1338775" cy="13387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4C2798-ED45-42A6-AFB5-414DAE6C9A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0012" y="2849925"/>
            <a:ext cx="881599" cy="881599"/>
          </a:xfrm>
          <a:prstGeom prst="rect">
            <a:avLst/>
          </a:prstGeom>
        </p:spPr>
      </p:pic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AB28B0D8-16EE-4C89-AF1C-1473A0340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291935"/>
              </p:ext>
            </p:extLst>
          </p:nvPr>
        </p:nvGraphicFramePr>
        <p:xfrm>
          <a:off x="2936776" y="1604544"/>
          <a:ext cx="6693984" cy="28371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295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390689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포신을 조정하여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포격 모드 돌입 시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 </a:t>
                      </a:r>
                      <a:r>
                        <a:rPr lang="ko-KR" altLang="en-US" sz="14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스코프를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통한 제한적 시야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80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도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87706"/>
                  </a:ext>
                </a:extLst>
              </a:tr>
              <a:tr h="8557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상하좌우 이동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 방향 전환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A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동시 입력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 발사 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53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최대 포탄 장전 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발사 쿨 타임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162E061-8883-4B36-ABC9-DB41CCC2235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0862" y="3399895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378CF3-E9A1-45DB-87AF-888DCA9C1C98}"/>
              </a:ext>
            </a:extLst>
          </p:cNvPr>
          <p:cNvSpPr txBox="1"/>
          <p:nvPr/>
        </p:nvSpPr>
        <p:spPr>
          <a:xfrm>
            <a:off x="4409578" y="393434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D25FAB-37E1-4692-99DB-5C7DA06EEE5F}"/>
              </a:ext>
            </a:extLst>
          </p:cNvPr>
          <p:cNvSpPr/>
          <p:nvPr/>
        </p:nvSpPr>
        <p:spPr>
          <a:xfrm>
            <a:off x="3944888" y="6266486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22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id="{DDF016D7-E0AE-49D1-83AE-579F87287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b="7671"/>
          <a:stretch/>
        </p:blipFill>
        <p:spPr bwMode="auto">
          <a:xfrm>
            <a:off x="3060827" y="4630621"/>
            <a:ext cx="3980405" cy="1990248"/>
          </a:xfrm>
          <a:prstGeom prst="rect">
            <a:avLst/>
          </a:prstGeom>
          <a:noFill/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19" y="3660338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2096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76384" y="643082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03784" y="3451975"/>
            <a:ext cx="7560841" cy="1101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B8224-08D8-4153-A14E-6EF0C8D48E5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9AA0B-37B1-4E23-941C-67738CD5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-1" b="2697"/>
          <a:stretch/>
        </p:blipFill>
        <p:spPr>
          <a:xfrm>
            <a:off x="1424608" y="2710049"/>
            <a:ext cx="1627716" cy="818542"/>
          </a:xfrm>
          <a:prstGeom prst="rect">
            <a:avLst/>
          </a:prstGeom>
        </p:spPr>
      </p:pic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45FE8450-B41C-40F5-808B-CF171EA352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0" y="2710049"/>
            <a:ext cx="898930" cy="859846"/>
          </a:xfrm>
          <a:prstGeom prst="rect">
            <a:avLst/>
          </a:prstGeom>
        </p:spPr>
      </p:pic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3CE5C2C6-0C59-4102-AA43-42F3CB739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174280"/>
              </p:ext>
            </p:extLst>
          </p:nvPr>
        </p:nvGraphicFramePr>
        <p:xfrm>
          <a:off x="2936776" y="1670447"/>
          <a:ext cx="6696744" cy="24566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833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392911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2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2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보급</a:t>
                      </a:r>
                      <a:endParaRPr lang="en-US" altLang="ko-KR" sz="1400" dirty="0">
                        <a:solidFill>
                          <a:srgbClr val="C000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75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양쪽 리프트의 레이저 포인터를 포탄에 댄 후 양손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들기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그립 해제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내려 놓기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지점에서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양손 그립 해제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장전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5989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간의 행동 불능 상태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제시된 모션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을 못 하면 장전 속도에 페널티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평소 속도의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60%)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C9E9DF0-E047-49C5-B5B2-DC0187B1FF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88237" y="2962359"/>
            <a:ext cx="984276" cy="6632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9277C1-CEF1-4C8E-8664-FC1AAE9D2C26}"/>
              </a:ext>
            </a:extLst>
          </p:cNvPr>
          <p:cNvSpPr txBox="1"/>
          <p:nvPr/>
        </p:nvSpPr>
        <p:spPr>
          <a:xfrm>
            <a:off x="4036953" y="349680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5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id="{0524E69A-4247-4DC8-BDD6-A5185E8FB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b="8183"/>
          <a:stretch/>
        </p:blipFill>
        <p:spPr bwMode="auto">
          <a:xfrm>
            <a:off x="990411" y="4226130"/>
            <a:ext cx="4502874" cy="2119537"/>
          </a:xfrm>
          <a:prstGeom prst="rect">
            <a:avLst/>
          </a:prstGeom>
          <a:noFill/>
        </p:spPr>
      </p:pic>
      <p:pic>
        <p:nvPicPr>
          <p:cNvPr id="20" name="그림 19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255A2448-5D47-4B7E-9680-EB6B9C078F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63" y="4213319"/>
            <a:ext cx="3808457" cy="213234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8CF87D-8D44-4EE4-B8C1-B186534E3FC3}"/>
              </a:ext>
            </a:extLst>
          </p:cNvPr>
          <p:cNvSpPr/>
          <p:nvPr/>
        </p:nvSpPr>
        <p:spPr>
          <a:xfrm>
            <a:off x="-538573" y="6306712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FBE5C9-D17F-4E9C-BFE5-49A15E45CF19}"/>
              </a:ext>
            </a:extLst>
          </p:cNvPr>
          <p:cNvSpPr/>
          <p:nvPr/>
        </p:nvSpPr>
        <p:spPr>
          <a:xfrm>
            <a:off x="3944888" y="6266486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제시된 모션 예시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12AF831-CFC8-4740-AD61-42BDE7D007E4}"/>
              </a:ext>
            </a:extLst>
          </p:cNvPr>
          <p:cNvCxnSpPr>
            <a:cxnSpLocks/>
          </p:cNvCxnSpPr>
          <p:nvPr/>
        </p:nvCxnSpPr>
        <p:spPr>
          <a:xfrm>
            <a:off x="5557326" y="4077072"/>
            <a:ext cx="331778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481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6319" y="641181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16490" y="3315955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5B361-8837-463E-A267-E9AA49ED0F5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454F89-4AEF-4C00-8C2E-8D0D749213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8584" y="2480013"/>
            <a:ext cx="910694" cy="910694"/>
          </a:xfrm>
          <a:prstGeom prst="rect">
            <a:avLst/>
          </a:prstGeom>
        </p:spPr>
      </p:pic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EAA84145-D95E-4077-ACAA-12954CF1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337677"/>
              </p:ext>
            </p:extLst>
          </p:nvPr>
        </p:nvGraphicFramePr>
        <p:xfrm>
          <a:off x="3208258" y="1643394"/>
          <a:ext cx="6200838" cy="22918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13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13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엔진 수리</a:t>
                      </a:r>
                      <a:endParaRPr lang="en-US" altLang="ko-KR" sz="1400" dirty="0">
                        <a:solidFill>
                          <a:srgbClr val="C000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494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해머에 우측 리프트의 레이저 포인터를 댄 후 양손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쥐기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 스냅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정비 게이지 높이기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642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28~32 km/h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의 스냅 속도로 휘두르지 않으면 수리 실패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수리 하는 동안 이동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8A5C948-E761-4611-8F24-FD314B66F41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5079" y="1566569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F40BF8-DBA2-4EE6-A222-E14DFF0755B6}"/>
              </a:ext>
            </a:extLst>
          </p:cNvPr>
          <p:cNvSpPr txBox="1"/>
          <p:nvPr/>
        </p:nvSpPr>
        <p:spPr>
          <a:xfrm>
            <a:off x="8283795" y="210101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F39D43C-E440-420D-84CC-F3ADF2AF809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146" y="4198359"/>
            <a:ext cx="4267915" cy="22918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FA1108-991C-4796-BFC8-FA677F85D237}"/>
              </a:ext>
            </a:extLst>
          </p:cNvPr>
          <p:cNvSpPr/>
          <p:nvPr/>
        </p:nvSpPr>
        <p:spPr>
          <a:xfrm>
            <a:off x="-697318" y="6293061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21" name="그림 20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57BADAB-F42D-47C5-A1F4-9BDBD76A0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5"/>
          <a:stretch/>
        </p:blipFill>
        <p:spPr>
          <a:xfrm>
            <a:off x="5334740" y="4250245"/>
            <a:ext cx="4267915" cy="195027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87AE52-87FB-4DAA-AC12-36E2FE8E385A}"/>
              </a:ext>
            </a:extLst>
          </p:cNvPr>
          <p:cNvSpPr/>
          <p:nvPr/>
        </p:nvSpPr>
        <p:spPr>
          <a:xfrm>
            <a:off x="4237544" y="6299161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스냅 플레이 예시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547B707-2030-4C5E-9E38-C4815752C8F5}"/>
              </a:ext>
            </a:extLst>
          </p:cNvPr>
          <p:cNvCxnSpPr>
            <a:cxnSpLocks/>
          </p:cNvCxnSpPr>
          <p:nvPr/>
        </p:nvCxnSpPr>
        <p:spPr>
          <a:xfrm>
            <a:off x="6367442" y="3604359"/>
            <a:ext cx="0" cy="645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77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997" y="1628880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변경 프로세스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55588" y="646619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1C929D8-C6B3-46D2-BECF-F01EBFCB62C8}"/>
              </a:ext>
            </a:extLst>
          </p:cNvPr>
          <p:cNvGrpSpPr/>
          <p:nvPr/>
        </p:nvGrpSpPr>
        <p:grpSpPr>
          <a:xfrm>
            <a:off x="5966768" y="4308688"/>
            <a:ext cx="3724434" cy="2420882"/>
            <a:chOff x="5571099" y="2750145"/>
            <a:chExt cx="3724434" cy="24208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3E005FE-01B9-4CB8-B65B-E53F06676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1099" y="2750145"/>
              <a:ext cx="3724434" cy="242088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FF3FC38-7269-4A34-B9D9-391FBCE5A74B}"/>
                </a:ext>
              </a:extLst>
            </p:cNvPr>
            <p:cNvSpPr/>
            <p:nvPr/>
          </p:nvSpPr>
          <p:spPr>
            <a:xfrm>
              <a:off x="6897662" y="3861048"/>
              <a:ext cx="215578" cy="188494"/>
            </a:xfrm>
            <a:prstGeom prst="rect">
              <a:avLst/>
            </a:prstGeom>
            <a:noFill/>
            <a:ln>
              <a:solidFill>
                <a:srgbClr val="DE2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5D9F16A8-2171-42E6-BFD2-EE144CF9DC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484892"/>
              </p:ext>
            </p:extLst>
          </p:nvPr>
        </p:nvGraphicFramePr>
        <p:xfrm>
          <a:off x="1098106" y="1910140"/>
          <a:ext cx="7866509" cy="2311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184887A-FE6C-4812-81A4-F13D7632D7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687" y="4308688"/>
            <a:ext cx="4398676" cy="23114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B55296-D0CF-489B-9796-493DDC04D968}"/>
              </a:ext>
            </a:extLst>
          </p:cNvPr>
          <p:cNvSpPr txBox="1"/>
          <p:nvPr/>
        </p:nvSpPr>
        <p:spPr>
          <a:xfrm>
            <a:off x="2432720" y="3229037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콜라이더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충돌 시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97832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997" y="1628880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 프로세스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55588" y="646619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5D9F16A8-2171-42E6-BFD2-EE144CF9DC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271988"/>
              </p:ext>
            </p:extLst>
          </p:nvPr>
        </p:nvGraphicFramePr>
        <p:xfrm>
          <a:off x="777731" y="2374070"/>
          <a:ext cx="8459745" cy="3863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7671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208584" y="52627"/>
            <a:ext cx="7265161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3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/>
                <a:ea typeface="a고딕15"/>
                <a:cs typeface="+mj-cs"/>
              </a:rPr>
              <a:t>게임 소개</a:t>
            </a:r>
            <a:endParaRPr lang="en-US" altLang="ko-KR" sz="32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/>
              <a:ea typeface="a고딕15"/>
              <a:cs typeface="+mj-cs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548642" y="545694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2020 </a:t>
            </a:r>
            <a:r>
              <a:rPr lang="ko-KR" altLang="en-US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종합 설계 기획 발표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0289" y="561883"/>
            <a:ext cx="1298530" cy="236299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  <a:defRPr lang="ko-KR" altLang="en-US"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맵 소개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557922" y="5326119"/>
            <a:ext cx="7830223" cy="1271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단위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1 </a:t>
            </a:r>
            <a:r>
              <a:rPr lang="ko-KR" altLang="en-US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유닛 당 </a:t>
            </a:r>
            <a:r>
              <a:rPr lang="en-US" altLang="ko-KR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endParaRPr lang="en-US" altLang="ko-KR" sz="1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13" name="직사각형 125"/>
          <p:cNvSpPr>
            <a:spLocks noChangeArrowheads="1"/>
          </p:cNvSpPr>
          <p:nvPr/>
        </p:nvSpPr>
        <p:spPr>
          <a:xfrm>
            <a:off x="5495244" y="1161286"/>
            <a:ext cx="4081640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20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스테이지</a:t>
            </a:r>
            <a:endParaRPr lang="en-US" altLang="ko-KR" sz="20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>
          <a:xfrm>
            <a:off x="9235060" y="6388756"/>
            <a:ext cx="416496" cy="287758"/>
          </a:xfrm>
        </p:spPr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 altLang="ko-KR"/>
              <a:pPr lvl="0">
                <a:defRPr lang="ko-KR" altLang="en-US"/>
              </a:pPr>
              <a:t>19</a:t>
            </a:fld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14857" y="1676880"/>
            <a:ext cx="7830223" cy="4789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2800" b="1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</a:rPr>
              <a:t>단위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</a:rPr>
              <a:t>1 </a:t>
            </a:r>
            <a:r>
              <a:rPr lang="ko-KR" altLang="en-US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</a:rPr>
              <a:t>유닛 당 </a:t>
            </a:r>
            <a:r>
              <a:rPr lang="en-US" altLang="ko-KR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</a:rPr>
              <a:t>5m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endParaRPr lang="en-US" altLang="ko-KR" sz="2400" b="1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2400" b="1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맵 크기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가로 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80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유닛 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(400m)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세로 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160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유닛 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(800m)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2400" b="1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특징</a:t>
            </a:r>
            <a:endParaRPr lang="en-US" altLang="ko-KR" sz="2400" b="1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포탄 유효 사거리 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: 90m (18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유닛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)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권총 유효 사거리 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: 30m (6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유닛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)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8EF7EE-5AD9-446A-9291-BF5FB6B32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" y="787108"/>
            <a:ext cx="5114672" cy="607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5345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472290" cy="65268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5930" y="6428002"/>
            <a:ext cx="360040" cy="287758"/>
          </a:xfrm>
        </p:spPr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id="{000C0CD9-96C0-4FFA-B314-9FF5EB3A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217506" y="163727"/>
            <a:ext cx="9416014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/>
          <p:cNvSpPr>
            <a:spLocks noChangeArrowheads="1"/>
          </p:cNvSpPr>
          <p:nvPr/>
        </p:nvSpPr>
        <p:spPr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1999" tIns="0" rIns="71999" bIns="0" anchor="ctr" anchorCtr="0">
            <a:noAutofit/>
          </a:bodyPr>
          <a:lstStyle/>
          <a:p>
            <a:pPr algn="ctr">
              <a:lnSpc>
                <a:spcPct val="114000"/>
              </a:lnSpc>
              <a:defRPr lang="ko-KR" altLang="en-US"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3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/>
                <a:ea typeface="a고딕15"/>
                <a:cs typeface="+mj-cs"/>
              </a:rPr>
              <a:t>게임 소개</a:t>
            </a:r>
            <a:endParaRPr lang="en-US" altLang="ko-KR" sz="32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/>
              <a:ea typeface="a고딕15"/>
              <a:cs typeface="+mj-cs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2020 </a:t>
            </a:r>
            <a:r>
              <a:rPr lang="ko-KR" altLang="en-US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종합 설계 기획 발표</a:t>
            </a:r>
          </a:p>
        </p:txBody>
      </p:sp>
      <p:sp>
        <p:nvSpPr>
          <p:cNvPr id="32" name="Oval 23"/>
          <p:cNvSpPr>
            <a:spLocks noChangeArrowheads="1"/>
          </p:cNvSpPr>
          <p:nvPr/>
        </p:nvSpPr>
        <p:spPr>
          <a:xfrm>
            <a:off x="344488" y="1666874"/>
            <a:ext cx="3600400" cy="3977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1999" tIns="0" rIns="71999" bIns="0" anchor="ctr" anchorCtr="0">
            <a:noAutofit/>
          </a:bodyPr>
          <a:lstStyle/>
          <a:p>
            <a:pPr algn="ctr">
              <a:lnSpc>
                <a:spcPct val="114000"/>
              </a:lnSpc>
              <a:defRPr lang="ko-KR" altLang="en-US"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-177047" y="5257881"/>
            <a:ext cx="4643470" cy="340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sz="1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‘2</a:t>
            </a:r>
            <a:r>
              <a:rPr lang="ko-KR" altLang="en-US" sz="1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차 세계 대전</a:t>
            </a:r>
            <a:r>
              <a:rPr lang="en-US" altLang="ko-KR" sz="1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’</a:t>
            </a:r>
            <a:r>
              <a:rPr lang="ko-KR" altLang="en-US" sz="1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이라는 시대적 배경에 맞춘 컨셉</a:t>
            </a: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>
          <a:xfrm>
            <a:off x="9201472" y="6381330"/>
            <a:ext cx="416496" cy="287758"/>
          </a:xfrm>
        </p:spPr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 altLang="ko-KR"/>
              <a:pPr lvl="0">
                <a:defRPr lang="ko-KR" altLang="en-US"/>
              </a:pPr>
              <a:t>20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  <a:defRPr lang="ko-KR" altLang="en-US"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캐릭터 컨셉 및 규격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</p:txBody>
      </p:sp>
      <p:pic>
        <p:nvPicPr>
          <p:cNvPr id="5" name="그림 4" descr="유니폼, 사람, 가장, 그룹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r="61760"/>
          <a:stretch>
            <a:fillRect/>
          </a:stretch>
        </p:blipFill>
        <p:spPr>
          <a:xfrm>
            <a:off x="668524" y="1560420"/>
            <a:ext cx="2952328" cy="3737160"/>
          </a:xfrm>
          <a:prstGeom prst="rect">
            <a:avLst/>
          </a:prstGeom>
        </p:spPr>
      </p:pic>
      <p:sp>
        <p:nvSpPr>
          <p:cNvPr id="12" name="슬라이드 번호 개체 틀 2"/>
          <p:cNvSpPr txBox="1"/>
          <p:nvPr/>
        </p:nvSpPr>
        <p:spPr>
          <a:xfrm>
            <a:off x="12597684" y="6028708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900" kern="1200" spc="-60" baseline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fld id="{B6F15528-21DE-4FAA-801E-634DDDAF4B2B}" type="slidenum">
              <a:rPr lang="en-US" altLang="ko-KR"/>
              <a:pPr lvl="0">
                <a:defRPr lang="ko-KR" altLang="en-US"/>
              </a:pPr>
              <a:t>20</a:t>
            </a:fld>
            <a:endParaRPr lang="ko-KR" altLang="en-US"/>
          </a:p>
        </p:txBody>
      </p:sp>
      <p:graphicFrame>
        <p:nvGraphicFramePr>
          <p:cNvPr id="13" name="표 5"/>
          <p:cNvGraphicFramePr>
            <a:graphicFrameLocks noGrp="1"/>
          </p:cNvGraphicFramePr>
          <p:nvPr/>
        </p:nvGraphicFramePr>
        <p:xfrm>
          <a:off x="4952999" y="1625997"/>
          <a:ext cx="4162062" cy="384906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81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5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latin typeface="a고딕12"/>
                          <a:ea typeface="a고딕12"/>
                        </a:rPr>
                        <a:t>규격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latin typeface="a고딕12"/>
                          <a:ea typeface="a고딕12"/>
                        </a:rPr>
                        <a:t>설정</a:t>
                      </a: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키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180cm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앉은 키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85cm (+-5)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캐릭터 폭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가로 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40cm, 30cm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이동 속도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걷기 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3.5km/h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달리기 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18km/h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보폭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80cm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시야 각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120 FOV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HP</a:t>
                      </a:r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1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5511809" y="5778817"/>
            <a:ext cx="4643470" cy="677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* </a:t>
            </a:r>
            <a:r>
              <a:rPr lang="ko-KR" altLang="en-US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역할</a:t>
            </a:r>
            <a:r>
              <a:rPr lang="en-US" altLang="ko-KR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, </a:t>
            </a:r>
            <a:r>
              <a:rPr lang="ko-KR" altLang="en-US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아</a:t>
            </a:r>
            <a:r>
              <a:rPr lang="en-US" altLang="ko-KR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/</a:t>
            </a:r>
            <a:r>
              <a:rPr lang="ko-KR" altLang="en-US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적군에 관계 없이 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 </a:t>
            </a:r>
            <a:r>
              <a:rPr lang="ko-KR" altLang="en-US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모든 플레이어가 같은 규격을 가짐</a:t>
            </a:r>
            <a:endParaRPr lang="en-US" altLang="ko-KR" sz="1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19" name="Oval 23"/>
          <p:cNvSpPr>
            <a:spLocks noChangeArrowheads="1"/>
          </p:cNvSpPr>
          <p:nvPr/>
        </p:nvSpPr>
        <p:spPr>
          <a:xfrm>
            <a:off x="5244338" y="5582595"/>
            <a:ext cx="716774" cy="987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1999" tIns="0" rIns="71999" bIns="0" anchor="ctr" anchorCtr="0">
            <a:noAutofit/>
          </a:bodyPr>
          <a:lstStyle/>
          <a:p>
            <a:pPr algn="ctr">
              <a:lnSpc>
                <a:spcPct val="114000"/>
              </a:lnSpc>
              <a:defRPr lang="ko-KR" altLang="en-US"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307444" y="5644168"/>
            <a:ext cx="589640" cy="81595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2" name="직사각형 1"/>
          <p:cNvSpPr/>
          <p:nvPr/>
        </p:nvSpPr>
        <p:spPr>
          <a:xfrm>
            <a:off x="21084" y="5850269"/>
            <a:ext cx="4953000" cy="4248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/>
              <a:ea typeface="a고딕13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1519559" y="5634419"/>
            <a:ext cx="7560840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현황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메인 엔진 구현 中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160315" y="1269237"/>
            <a:ext cx="1585370" cy="28849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컨셉 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- 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그래픽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F035674D-38D5-450F-A5AE-E9B7975F1FE7}"/>
              </a:ext>
            </a:extLst>
          </p:cNvPr>
          <p:cNvSpPr txBox="1">
            <a:spLocks/>
          </p:cNvSpPr>
          <p:nvPr/>
        </p:nvSpPr>
        <p:spPr>
          <a:xfrm>
            <a:off x="12597684" y="6028708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900" kern="12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E6AFFD-23B4-488D-BF2A-5CAC5D20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097" y="1596317"/>
            <a:ext cx="6493804" cy="395505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0C647C-2B33-40B0-A116-D2745383D17D}"/>
              </a:ext>
            </a:extLst>
          </p:cNvPr>
          <p:cNvSpPr/>
          <p:nvPr/>
        </p:nvSpPr>
        <p:spPr>
          <a:xfrm>
            <a:off x="2792760" y="5301196"/>
            <a:ext cx="7560840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내부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메인 엔진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적재물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등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오브젝트 애니메이션 스크립트 구성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9242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37" y="1999523"/>
            <a:ext cx="2694305" cy="20739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1313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6" name="그림 5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5EE6C2DD-DDAB-473D-BF1A-0673ED60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7" t="6105" r="1297" b="65492"/>
          <a:stretch/>
        </p:blipFill>
        <p:spPr>
          <a:xfrm>
            <a:off x="524153" y="1699443"/>
            <a:ext cx="2479830" cy="1420349"/>
          </a:xfrm>
          <a:prstGeom prst="rect">
            <a:avLst/>
          </a:prstGeom>
        </p:spPr>
      </p:pic>
      <p:sp>
        <p:nvSpPr>
          <p:cNvPr id="19" name="Oval 23">
            <a:extLst>
              <a:ext uri="{FF2B5EF4-FFF2-40B4-BE49-F238E27FC236}">
                <a16:creationId xmlns:a16="http://schemas.microsoft.com/office/drawing/2014/main" id="{65A1406C-AD96-4C1D-B8A5-5E87CF38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9814" y="2003158"/>
            <a:ext cx="2451838" cy="20739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197" y="1994189"/>
            <a:ext cx="2541441" cy="2082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" name="그림 9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1B99023C-BE79-4DD1-8DCB-52EC418601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2" t="62910" r="48546" b="7839"/>
          <a:stretch/>
        </p:blipFill>
        <p:spPr>
          <a:xfrm>
            <a:off x="3836744" y="1699443"/>
            <a:ext cx="2169850" cy="1404661"/>
          </a:xfrm>
          <a:prstGeom prst="rect">
            <a:avLst/>
          </a:prstGeom>
        </p:spPr>
      </p:pic>
      <p:pic>
        <p:nvPicPr>
          <p:cNvPr id="8" name="그림 7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38908630-2AA9-4309-BA8A-8E05E6CE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5286" r="44475" b="64714"/>
          <a:stretch/>
        </p:blipFill>
        <p:spPr>
          <a:xfrm>
            <a:off x="6825208" y="1699443"/>
            <a:ext cx="2293842" cy="1440613"/>
          </a:xfrm>
          <a:prstGeom prst="rect">
            <a:avLst/>
          </a:prstGeom>
        </p:spPr>
      </p:pic>
      <p:sp>
        <p:nvSpPr>
          <p:cNvPr id="23" name="Oval 23">
            <a:extLst>
              <a:ext uri="{FF2B5EF4-FFF2-40B4-BE49-F238E27FC236}">
                <a16:creationId xmlns:a16="http://schemas.microsoft.com/office/drawing/2014/main" id="{D87703F0-8220-421E-A551-F2188DE93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37" y="4562555"/>
            <a:ext cx="2694305" cy="1997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7" name="Oval 23">
            <a:extLst>
              <a:ext uri="{FF2B5EF4-FFF2-40B4-BE49-F238E27FC236}">
                <a16:creationId xmlns:a16="http://schemas.microsoft.com/office/drawing/2014/main" id="{C60EDF27-2112-4BD4-8ACA-3692B8B55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733" y="4562555"/>
            <a:ext cx="2434920" cy="1997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29" name="그림 28" descr="무기, 총이(가) 표시된 사진&#10;&#10;자동 생성된 설명">
            <a:extLst>
              <a:ext uri="{FF2B5EF4-FFF2-40B4-BE49-F238E27FC236}">
                <a16:creationId xmlns:a16="http://schemas.microsoft.com/office/drawing/2014/main" id="{A62C15E6-2854-4FB4-8615-49A89A74F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4509120"/>
            <a:ext cx="1754266" cy="135721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BF37F7-17AD-4AFD-80D2-F50BEBF9A37E}"/>
              </a:ext>
            </a:extLst>
          </p:cNvPr>
          <p:cNvSpPr/>
          <p:nvPr/>
        </p:nvSpPr>
        <p:spPr>
          <a:xfrm>
            <a:off x="4010274" y="4437232"/>
            <a:ext cx="1827837" cy="1416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 descr="나이프이(가) 표시된 사진&#10;&#10;자동 생성된 설명">
            <a:extLst>
              <a:ext uri="{FF2B5EF4-FFF2-40B4-BE49-F238E27FC236}">
                <a16:creationId xmlns:a16="http://schemas.microsoft.com/office/drawing/2014/main" id="{3EB21613-C130-451E-A91B-696BA635F8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33" y="4543145"/>
            <a:ext cx="1241873" cy="1187879"/>
          </a:xfrm>
          <a:prstGeom prst="rect">
            <a:avLst/>
          </a:prstGeom>
        </p:spPr>
      </p:pic>
      <p:sp>
        <p:nvSpPr>
          <p:cNvPr id="33" name="Oval 23">
            <a:extLst>
              <a:ext uri="{FF2B5EF4-FFF2-40B4-BE49-F238E27FC236}">
                <a16:creationId xmlns:a16="http://schemas.microsoft.com/office/drawing/2014/main" id="{BA8E04C0-A321-4E08-993C-EEB1C015D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197" y="4541002"/>
            <a:ext cx="2541441" cy="1997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A5CF0BA3-74B6-41B6-850D-5B37AF9A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69225" y="4454147"/>
            <a:ext cx="2012037" cy="139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151044" y="3119800"/>
            <a:ext cx="7830223" cy="6678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수송 차량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70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088904" y="3093447"/>
            <a:ext cx="7830223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Lv2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200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00F942-42BE-4F90-B206-C42FA3290D33}"/>
              </a:ext>
            </a:extLst>
          </p:cNvPr>
          <p:cNvSpPr/>
          <p:nvPr/>
        </p:nvSpPr>
        <p:spPr>
          <a:xfrm>
            <a:off x="1028431" y="3094779"/>
            <a:ext cx="7830223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Lv1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120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0EE966-6AAF-45FB-A6FB-BA9F1C7896B2}"/>
              </a:ext>
            </a:extLst>
          </p:cNvPr>
          <p:cNvSpPr/>
          <p:nvPr/>
        </p:nvSpPr>
        <p:spPr>
          <a:xfrm>
            <a:off x="-2131753" y="5889735"/>
            <a:ext cx="7830223" cy="6678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권총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9779A02-5AC4-4D84-A835-EA9CE25D4082}"/>
              </a:ext>
            </a:extLst>
          </p:cNvPr>
          <p:cNvSpPr/>
          <p:nvPr/>
        </p:nvSpPr>
        <p:spPr>
          <a:xfrm>
            <a:off x="1055069" y="5897101"/>
            <a:ext cx="783022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7B12C6-A49A-4A40-A390-F89DD6F8B62F}"/>
              </a:ext>
            </a:extLst>
          </p:cNvPr>
          <p:cNvSpPr/>
          <p:nvPr/>
        </p:nvSpPr>
        <p:spPr>
          <a:xfrm>
            <a:off x="4088904" y="5877272"/>
            <a:ext cx="783022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지뢰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2975675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92950" y="2229800"/>
            <a:ext cx="7830223" cy="305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8.5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(595cm)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4.5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(315cm)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설정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아군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6661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D63712-D2BD-4D33-8717-56A684FFC969}"/>
              </a:ext>
            </a:extLst>
          </p:cNvPr>
          <p:cNvSpPr/>
          <p:nvPr/>
        </p:nvSpPr>
        <p:spPr>
          <a:xfrm>
            <a:off x="-121987" y="553166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외부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그래픽 컨셉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098" name="Picture 2" descr="C:\Users\uswr\Desktop\근현대사과제\KakaoTalk_20200103_14183499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2029" y="2466514"/>
            <a:ext cx="4962193" cy="3000396"/>
          </a:xfrm>
          <a:prstGeom prst="rect">
            <a:avLst/>
          </a:prstGeom>
          <a:noFill/>
        </p:spPr>
      </p:pic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2D2E240-9C78-460D-94F2-BF018AE1D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949339"/>
              </p:ext>
            </p:extLst>
          </p:nvPr>
        </p:nvGraphicFramePr>
        <p:xfrm>
          <a:off x="6396209" y="4889767"/>
          <a:ext cx="2985283" cy="1767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945">
                  <a:extLst>
                    <a:ext uri="{9D8B030D-6E8A-4147-A177-3AD203B41FA5}">
                      <a16:colId xmlns:a16="http://schemas.microsoft.com/office/drawing/2014/main" val="3274300770"/>
                    </a:ext>
                  </a:extLst>
                </a:gridCol>
                <a:gridCol w="2141338">
                  <a:extLst>
                    <a:ext uri="{9D8B030D-6E8A-4147-A177-3AD203B41FA5}">
                      <a16:colId xmlns:a16="http://schemas.microsoft.com/office/drawing/2014/main" val="4076978884"/>
                    </a:ext>
                  </a:extLst>
                </a:gridCol>
              </a:tblGrid>
              <a:tr h="227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333595"/>
                  </a:ext>
                </a:extLst>
              </a:tr>
              <a:tr h="529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HP</a:t>
                      </a:r>
                      <a:endParaRPr lang="ko-KR" altLang="en-US" sz="14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실드</a:t>
                      </a:r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개념</a:t>
                      </a:r>
                      <a:endParaRPr lang="en-US" altLang="ko-KR" sz="14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우선 순위로 깎임</a:t>
                      </a:r>
                      <a:endParaRPr lang="en-US" altLang="ko-KR" sz="14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N</a:t>
                      </a:r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초마다 </a:t>
                      </a:r>
                      <a:r>
                        <a:rPr lang="en-US" altLang="ko-KR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++</a:t>
                      </a:r>
                      <a:endParaRPr lang="ko-KR" altLang="en-US" sz="14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052365"/>
                  </a:ext>
                </a:extLst>
              </a:tr>
              <a:tr h="529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내구도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Hp&lt;=0</a:t>
                      </a:r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 되면 깎임</a:t>
                      </a:r>
                      <a:endParaRPr lang="en-US" altLang="ko-KR" sz="14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60 </a:t>
                      </a:r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이하 시 정차</a:t>
                      </a:r>
                      <a:endParaRPr lang="en-US" altLang="ko-KR" sz="14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0 </a:t>
                      </a:r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이하 시 폭파</a:t>
                      </a:r>
                      <a:r>
                        <a:rPr lang="en-US" altLang="ko-KR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오버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581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830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43212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B8A51-4AAD-4585-9ABD-D18662DA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9"/>
          <a:stretch/>
        </p:blipFill>
        <p:spPr>
          <a:xfrm>
            <a:off x="7759" y="2270846"/>
            <a:ext cx="4720310" cy="245429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-1573425" y="468964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SIDE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View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7A2AF59-2A28-4F0C-8260-35B9CCD40C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7" b="11437"/>
          <a:stretch/>
        </p:blipFill>
        <p:spPr>
          <a:xfrm>
            <a:off x="4659300" y="4332295"/>
            <a:ext cx="5046675" cy="23544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17F6D9-C8C8-412F-97D2-1CD759B920D2}"/>
              </a:ext>
            </a:extLst>
          </p:cNvPr>
          <p:cNvSpPr/>
          <p:nvPr/>
        </p:nvSpPr>
        <p:spPr>
          <a:xfrm>
            <a:off x="3449177" y="4038472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TOP View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4910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5060" y="6388756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A223DD-BF83-4FE0-B02E-0C6806EF96DA}"/>
              </a:ext>
            </a:extLst>
          </p:cNvPr>
          <p:cNvSpPr/>
          <p:nvPr/>
        </p:nvSpPr>
        <p:spPr>
          <a:xfrm>
            <a:off x="1029497" y="6326665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진행 현황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130431-5005-4151-ABAA-6BD0E7E24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9" y="2273956"/>
            <a:ext cx="5715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01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425330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1973571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39913" y="647473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F9B47-BFC9-4D2E-AFB6-F74B2602D0E8}"/>
              </a:ext>
            </a:extLst>
          </p:cNvPr>
          <p:cNvSpPr/>
          <p:nvPr/>
        </p:nvSpPr>
        <p:spPr>
          <a:xfrm>
            <a:off x="-2775068" y="3212976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CBEDB0-0942-4DC2-B59A-9DF2B1548724}"/>
              </a:ext>
            </a:extLst>
          </p:cNvPr>
          <p:cNvSpPr/>
          <p:nvPr/>
        </p:nvSpPr>
        <p:spPr>
          <a:xfrm>
            <a:off x="-263025" y="2896044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닉네임 설정 후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나가기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선택 가능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B7BEB1-4D25-441F-963D-0B0EC9589A6B}"/>
              </a:ext>
            </a:extLst>
          </p:cNvPr>
          <p:cNvSpPr/>
          <p:nvPr/>
        </p:nvSpPr>
        <p:spPr>
          <a:xfrm>
            <a:off x="2204398" y="3592763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If(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 이상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|| !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모두 준비 상태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대기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else if 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31BA6B-29CE-4C2D-B5B3-7C1F23B0C878}"/>
              </a:ext>
            </a:extLst>
          </p:cNvPr>
          <p:cNvSpPr/>
          <p:nvPr/>
        </p:nvSpPr>
        <p:spPr>
          <a:xfrm>
            <a:off x="149591" y="6008618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남은 시간을 환산하여 점수화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점수에 따라 랭킹을 세움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08C31-0E29-4175-8376-5F5042BDBAB3}"/>
              </a:ext>
            </a:extLst>
          </p:cNvPr>
          <p:cNvSpPr/>
          <p:nvPr/>
        </p:nvSpPr>
        <p:spPr>
          <a:xfrm>
            <a:off x="2703448" y="5972130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0115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856457"/>
            <a:ext cx="264564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-1959768" y="2159220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“19XX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1895" y="6432599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z="800" smtClean="0"/>
              <a:pPr/>
              <a:t>27</a:t>
            </a:fld>
            <a:endParaRPr lang="ko-KR" altLang="en-US" sz="800"/>
          </a:p>
        </p:txBody>
      </p:sp>
      <p:sp>
        <p:nvSpPr>
          <p:cNvPr id="11" name="직사각형 125">
            <a:extLst>
              <a:ext uri="{FF2B5EF4-FFF2-40B4-BE49-F238E27FC236}">
                <a16:creationId xmlns:a16="http://schemas.microsoft.com/office/drawing/2014/main" id="{EA7363F8-7142-482F-87A8-232C2B3AE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2624737"/>
            <a:ext cx="264564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AFC4FD-B2CE-425D-91BD-C23742C1521C}"/>
              </a:ext>
            </a:extLst>
          </p:cNvPr>
          <p:cNvSpPr/>
          <p:nvPr/>
        </p:nvSpPr>
        <p:spPr>
          <a:xfrm>
            <a:off x="547638" y="2981644"/>
            <a:ext cx="7830223" cy="594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 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pic>
        <p:nvPicPr>
          <p:cNvPr id="15" name="그림 14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EEB8C714-9953-4C45-B2B5-3A45D3EADD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50" y="2329841"/>
            <a:ext cx="2612414" cy="1509869"/>
          </a:xfrm>
          <a:prstGeom prst="rect">
            <a:avLst/>
          </a:prstGeom>
        </p:spPr>
      </p:pic>
      <p:pic>
        <p:nvPicPr>
          <p:cNvPr id="19" name="그림 18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BEBE96EA-CBDE-455B-86E6-76F1236F8B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022" y="2329841"/>
            <a:ext cx="2696685" cy="1509869"/>
          </a:xfrm>
          <a:prstGeom prst="rect">
            <a:avLst/>
          </a:prstGeom>
        </p:spPr>
      </p:pic>
      <p:sp>
        <p:nvSpPr>
          <p:cNvPr id="22" name="직사각형 125">
            <a:extLst>
              <a:ext uri="{FF2B5EF4-FFF2-40B4-BE49-F238E27FC236}">
                <a16:creationId xmlns:a16="http://schemas.microsoft.com/office/drawing/2014/main" id="{4923528E-0AD0-43FA-8230-92E5BD9DF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4048227"/>
            <a:ext cx="264564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0E2194-FE91-49B9-A18B-4FB5551C52C9}"/>
              </a:ext>
            </a:extLst>
          </p:cNvPr>
          <p:cNvSpPr/>
          <p:nvPr/>
        </p:nvSpPr>
        <p:spPr>
          <a:xfrm>
            <a:off x="488504" y="4428651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고장나 버린 엔진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25" name="직사각형 125">
            <a:extLst>
              <a:ext uri="{FF2B5EF4-FFF2-40B4-BE49-F238E27FC236}">
                <a16:creationId xmlns:a16="http://schemas.microsoft.com/office/drawing/2014/main" id="{696A31B8-BD59-4B3B-BEFD-6CC9A7CBB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5025668"/>
            <a:ext cx="264564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시작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6FC49A-4E9D-40BA-914F-59C8265062AB}"/>
              </a:ext>
            </a:extLst>
          </p:cNvPr>
          <p:cNvSpPr/>
          <p:nvPr/>
        </p:nvSpPr>
        <p:spPr>
          <a:xfrm>
            <a:off x="560511" y="5453182"/>
            <a:ext cx="7830223" cy="594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2-3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명의 플레이어가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개의 역할군을 번갈아 가면서 수행한다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최종 목표는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엔진을 수리하여 탈출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하는 것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6F65734-F246-4C8E-A973-F8CFBC973E0E}"/>
              </a:ext>
            </a:extLst>
          </p:cNvPr>
          <p:cNvGrpSpPr/>
          <p:nvPr/>
        </p:nvGrpSpPr>
        <p:grpSpPr>
          <a:xfrm>
            <a:off x="5325718" y="4576384"/>
            <a:ext cx="4086943" cy="2084837"/>
            <a:chOff x="794184" y="2124933"/>
            <a:chExt cx="8182232" cy="4173932"/>
          </a:xfrm>
        </p:grpSpPr>
        <p:pic>
          <p:nvPicPr>
            <p:cNvPr id="29" name="Picture 2" descr="C:\Users\uswr\Desktop\근현대사과제\KakaoTalk_20200103_233745615.jpg">
              <a:extLst>
                <a:ext uri="{FF2B5EF4-FFF2-40B4-BE49-F238E27FC236}">
                  <a16:creationId xmlns:a16="http://schemas.microsoft.com/office/drawing/2014/main" id="{86FFCA1D-E02B-4A24-9241-B0655BEBC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94184" y="2124933"/>
              <a:ext cx="3787642" cy="1972810"/>
            </a:xfrm>
            <a:prstGeom prst="rect">
              <a:avLst/>
            </a:prstGeom>
            <a:noFill/>
          </p:spPr>
        </p:pic>
        <p:pic>
          <p:nvPicPr>
            <p:cNvPr id="30" name="Picture 2" descr="C:\Users\uswr\Desktop\근현대사과제\KakaoTalk_20200103_233757863.jpg">
              <a:extLst>
                <a:ext uri="{FF2B5EF4-FFF2-40B4-BE49-F238E27FC236}">
                  <a16:creationId xmlns:a16="http://schemas.microsoft.com/office/drawing/2014/main" id="{F0E7A01A-1315-4111-BFE7-00ECBBE5E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343638" y="2124933"/>
              <a:ext cx="3632778" cy="1967330"/>
            </a:xfrm>
            <a:prstGeom prst="rect">
              <a:avLst/>
            </a:prstGeom>
            <a:noFill/>
          </p:spPr>
        </p:pic>
        <p:pic>
          <p:nvPicPr>
            <p:cNvPr id="31" name="Picture 2" descr="C:\Users\uswr\Desktop\근현대사과제\KakaoTalk_20200103_233859081.jpg">
              <a:extLst>
                <a:ext uri="{FF2B5EF4-FFF2-40B4-BE49-F238E27FC236}">
                  <a16:creationId xmlns:a16="http://schemas.microsoft.com/office/drawing/2014/main" id="{757E5994-E0E4-4EF9-A6E6-2A16AE7273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21824" y="4258231"/>
              <a:ext cx="3787642" cy="1941778"/>
            </a:xfrm>
            <a:prstGeom prst="rect">
              <a:avLst/>
            </a:prstGeom>
            <a:noFill/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EDA3E88-4992-4AAD-8D75-A2A98B53D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3638" y="4238595"/>
              <a:ext cx="3632778" cy="2060270"/>
            </a:xfrm>
            <a:prstGeom prst="rect">
              <a:avLst/>
            </a:prstGeom>
          </p:spPr>
        </p:pic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DA1E0BB-D4CB-4F38-8445-5E48E5296DC8}"/>
              </a:ext>
            </a:extLst>
          </p:cNvPr>
          <p:cNvCxnSpPr>
            <a:stCxn id="11" idx="3"/>
          </p:cNvCxnSpPr>
          <p:nvPr/>
        </p:nvCxnSpPr>
        <p:spPr>
          <a:xfrm flipV="1">
            <a:off x="3206159" y="2778625"/>
            <a:ext cx="8905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7D64768-D5F4-4C8B-A7EA-64F7AA6CA45F}"/>
              </a:ext>
            </a:extLst>
          </p:cNvPr>
          <p:cNvCxnSpPr>
            <a:stCxn id="25" idx="3"/>
          </p:cNvCxnSpPr>
          <p:nvPr/>
        </p:nvCxnSpPr>
        <p:spPr>
          <a:xfrm flipV="1">
            <a:off x="3206159" y="5179556"/>
            <a:ext cx="21195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577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F2A7C9-C48D-4EE9-874D-88AC77F07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422803"/>
              </p:ext>
            </p:extLst>
          </p:nvPr>
        </p:nvGraphicFramePr>
        <p:xfrm>
          <a:off x="3512841" y="2143116"/>
          <a:ext cx="5852482" cy="4261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5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7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75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17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97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질문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배틀필드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5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PUBG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FF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FURY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FF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행동을 인식하는 형태의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게임인가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짧은 플레이 타임으로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피로감을 덜 느끼는가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개인 능력이 게임 승패의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중요 요인이 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64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역할을 유동적으로 수행하는가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spc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직사각형 125">
            <a:extLst>
              <a:ext uri="{FF2B5EF4-FFF2-40B4-BE49-F238E27FC236}">
                <a16:creationId xmlns:a16="http://schemas.microsoft.com/office/drawing/2014/main" id="{B5DEB6FB-CC18-4166-A06E-EB31E138D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4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:a16="http://schemas.microsoft.com/office/drawing/2014/main" id="{C4E6190B-E3DF-4B51-A93B-2F00912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001" y="6405058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86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6100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668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3342368" y="1768881"/>
            <a:ext cx="5958015" cy="2525952"/>
            <a:chOff x="5907070" y="2983059"/>
            <a:chExt cx="3094677" cy="2525952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2034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Unity3D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 개발 능력 함양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리프트와 컨트롤러로 즐길 수 있는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제작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SRP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렌더링 파이프라인 최적화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레이마칭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기법을 이용한 볼륨 렌더링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역기구학을 이용한 상호작용 애니메이션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4CD19C-FA1D-4724-9C17-0CC50A1D01B6}"/>
              </a:ext>
            </a:extLst>
          </p:cNvPr>
          <p:cNvGrpSpPr/>
          <p:nvPr/>
        </p:nvGrpSpPr>
        <p:grpSpPr>
          <a:xfrm>
            <a:off x="3366418" y="4500211"/>
            <a:ext cx="5958015" cy="1734966"/>
            <a:chOff x="5907070" y="2983059"/>
            <a:chExt cx="3094677" cy="17349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Overlapped IO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이용한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랭킹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8678" y="642197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3</a:t>
            </a:fld>
            <a:endParaRPr lang="ko-KR" altLang="en-US"/>
          </a:p>
        </p:txBody>
      </p:sp>
      <p:pic>
        <p:nvPicPr>
          <p:cNvPr id="13" name="그림 12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id="{06CF5666-98D6-404F-9A00-537ED9986B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21" y="1768881"/>
            <a:ext cx="2519655" cy="4479387"/>
          </a:xfrm>
          <a:prstGeom prst="rect">
            <a:avLst/>
          </a:prstGeom>
        </p:spPr>
      </p:pic>
      <p:sp>
        <p:nvSpPr>
          <p:cNvPr id="14" name="직사각형 125">
            <a:extLst>
              <a:ext uri="{FF2B5EF4-FFF2-40B4-BE49-F238E27FC236}">
                <a16:creationId xmlns:a16="http://schemas.microsoft.com/office/drawing/2014/main" id="{DE0C647C-DBD3-4304-9839-BF2D28EA3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</p:spTree>
    <p:extLst>
      <p:ext uri="{BB962C8B-B14F-4D97-AF65-F5344CB8AC3E}">
        <p14:creationId xmlns:p14="http://schemas.microsoft.com/office/powerpoint/2010/main" val="3985684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424608" y="489068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752671" y="1040275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467472" y="657024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37293"/>
              </p:ext>
            </p:extLst>
          </p:nvPr>
        </p:nvGraphicFramePr>
        <p:xfrm>
          <a:off x="244486" y="1380390"/>
          <a:ext cx="9449047" cy="14033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0095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74018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3228365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2605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          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260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3DGP1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4409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 네트워크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97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 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공부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 특강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-1971763" y="1054269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팀장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)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–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클라이언트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그래픽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graphicFrame>
        <p:nvGraphicFramePr>
          <p:cNvPr id="10" name="표 3">
            <a:extLst>
              <a:ext uri="{FF2B5EF4-FFF2-40B4-BE49-F238E27FC236}">
                <a16:creationId xmlns:a16="http://schemas.microsoft.com/office/drawing/2014/main" id="{348CDCEF-1EFA-4502-B4A7-79056D6CA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38552"/>
              </p:ext>
            </p:extLst>
          </p:nvPr>
        </p:nvGraphicFramePr>
        <p:xfrm>
          <a:off x="256481" y="3377069"/>
          <a:ext cx="9440824" cy="135960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52103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782891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3321454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2122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212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5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5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 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공부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A7CE9B-8CF6-473A-8DA3-9C9473E0A0CA}"/>
              </a:ext>
            </a:extLst>
          </p:cNvPr>
          <p:cNvSpPr txBox="1"/>
          <p:nvPr/>
        </p:nvSpPr>
        <p:spPr>
          <a:xfrm>
            <a:off x="-2535832" y="302939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–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클라이언트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BA7B1-1EB5-40A5-BDFA-6E9327EFB143}"/>
              </a:ext>
            </a:extLst>
          </p:cNvPr>
          <p:cNvSpPr txBox="1"/>
          <p:nvPr/>
        </p:nvSpPr>
        <p:spPr>
          <a:xfrm>
            <a:off x="-2751856" y="48815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-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서버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95A3ED01-C91D-4F00-9E3F-73171E236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946261"/>
              </p:ext>
            </p:extLst>
          </p:nvPr>
        </p:nvGraphicFramePr>
        <p:xfrm>
          <a:off x="256482" y="5229200"/>
          <a:ext cx="9449046" cy="1463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61259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2641946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282150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3024334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1837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               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245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C++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와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개발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게임 개발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2042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유니티 네트워크 게임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" y="1308998"/>
            <a:ext cx="9424035" cy="53600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0860" y="640516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F344151-1E03-419F-8CB8-576CF316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47ABFDB-6884-437F-8559-6057E5A27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093365"/>
              </p:ext>
            </p:extLst>
          </p:nvPr>
        </p:nvGraphicFramePr>
        <p:xfrm>
          <a:off x="444665" y="1556792"/>
          <a:ext cx="9001000" cy="431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83713961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14715879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97953589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713917619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33007877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5701219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3389446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75259093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412043267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7929009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15811"/>
                  </a:ext>
                </a:extLst>
              </a:tr>
              <a:tr h="20491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박두환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endParaRPr lang="en-US" altLang="ko-KR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캐릭터 </a:t>
                      </a:r>
                      <a:r>
                        <a:rPr lang="ko-KR" altLang="en-US" sz="10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텍스쳐</a:t>
                      </a:r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장애물 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70643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오브젝트 간 상호작용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20994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맵 제작 및 기능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318234"/>
                  </a:ext>
                </a:extLst>
              </a:tr>
              <a:tr h="20491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65274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SRP</a:t>
                      </a:r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통한 렌더링 파이프라인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13457"/>
                  </a:ext>
                </a:extLst>
              </a:tr>
              <a:tr h="197777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김동엽 </a:t>
                      </a:r>
                      <a:endParaRPr lang="en-US" altLang="ko-KR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메인 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22867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 </a:t>
                      </a:r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기기 연동 및 처리 로직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59268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씬 전환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0736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적 구현 및 </a:t>
                      </a:r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AI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92814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 UI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42627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이펙트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91463"/>
                  </a:ext>
                </a:extLst>
              </a:tr>
              <a:tr h="19777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손채영</a:t>
                      </a:r>
                      <a:endParaRPr lang="en-US" altLang="ko-KR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1509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통신 처리 및 동기화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725558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랭킹 시스템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30073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704041"/>
                  </a:ext>
                </a:extLst>
              </a:tr>
              <a:tr h="197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최적화 및 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208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감사합니다 </a:t>
            </a:r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  <a:sym typeface="Wingdings" panose="05000000000000000000" pitchFamily="2" charset="2"/>
              </a:rPr>
              <a:t>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436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en-US" altLang="ko-KR" sz="6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/>
                <a:ea typeface="a고딕15"/>
                <a:cs typeface="+mj-cs"/>
              </a:rPr>
              <a:t>QnA</a:t>
            </a: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2020 </a:t>
            </a:r>
            <a:r>
              <a:rPr lang="ko-KR" altLang="en-US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종합 설계 기획 발표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 altLang="ko-KR"/>
              <a:pPr lvl="0">
                <a:defRPr lang="ko-KR" altLang="en-US"/>
              </a:pPr>
              <a:t>33</a:t>
            </a:fld>
            <a:endParaRPr lang="en-US" altLang="ko-KR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9911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Unity3D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064568" y="2979078"/>
            <a:ext cx="7585110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프레임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레이트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드랍 방지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Unity2018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부터 지원되는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SRP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기능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(LWRP)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사용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로우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폴리곤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사용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-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사실적인 그래픽 렌더링에 특화된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Unreal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보다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Unity3D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사용이 적합하다고 판단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9" name="직사각형 125">
            <a:extLst>
              <a:ext uri="{FF2B5EF4-FFF2-40B4-BE49-F238E27FC236}">
                <a16:creationId xmlns:a16="http://schemas.microsoft.com/office/drawing/2014/main" id="{6BFD4A3B-5571-475F-82FE-C1ED999EA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761" y="1754630"/>
            <a:ext cx="571047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유니티 사용 목적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BFE0C9-C865-4A83-9C50-0B511BAAF652}"/>
              </a:ext>
            </a:extLst>
          </p:cNvPr>
          <p:cNvSpPr/>
          <p:nvPr/>
        </p:nvSpPr>
        <p:spPr>
          <a:xfrm>
            <a:off x="1064568" y="4516683"/>
            <a:ext cx="75851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성능에 민감한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환경의 특성에 맞춰 프레임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레이트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면에서 최대 효율을 뽑아낸다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43155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9911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SRP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160445" y="2176659"/>
            <a:ext cx="758511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정의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Unity2018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부터 지원되는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Scriptable Render Pipeline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기능을 이용하여 렌더링 루프를 커스터마이징 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9" name="직사각형 125">
            <a:extLst>
              <a:ext uri="{FF2B5EF4-FFF2-40B4-BE49-F238E27FC236}">
                <a16:creationId xmlns:a16="http://schemas.microsoft.com/office/drawing/2014/main" id="{6BFD4A3B-5571-475F-82FE-C1ED999EA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761" y="1754630"/>
            <a:ext cx="571047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SRP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BFE0C9-C865-4A83-9C50-0B511BAAF652}"/>
              </a:ext>
            </a:extLst>
          </p:cNvPr>
          <p:cNvSpPr/>
          <p:nvPr/>
        </p:nvSpPr>
        <p:spPr>
          <a:xfrm>
            <a:off x="1160445" y="2809705"/>
            <a:ext cx="7585110" cy="1174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성능에 민감한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환경에 맞춰 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멀티 패스 멀티 라이트가 아닌 싱글 패스 멀티 라이트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즉 경량 파이프 라인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LWRP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사용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9" name="슬라이드 번호 개체 틀 2">
            <a:extLst>
              <a:ext uri="{FF2B5EF4-FFF2-40B4-BE49-F238E27FC236}">
                <a16:creationId xmlns:a16="http://schemas.microsoft.com/office/drawing/2014/main" id="{DDC0D19E-3633-47C0-AA50-7874275C658A}"/>
              </a:ext>
            </a:extLst>
          </p:cNvPr>
          <p:cNvSpPr txBox="1">
            <a:spLocks/>
          </p:cNvSpPr>
          <p:nvPr/>
        </p:nvSpPr>
        <p:spPr>
          <a:xfrm>
            <a:off x="9223020" y="8617721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900" kern="12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F618F4-6259-49AD-B6FE-92A2ADEB1E4B}"/>
              </a:ext>
            </a:extLst>
          </p:cNvPr>
          <p:cNvSpPr/>
          <p:nvPr/>
        </p:nvSpPr>
        <p:spPr>
          <a:xfrm>
            <a:off x="774580" y="4293898"/>
            <a:ext cx="8041025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정의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차원 화면에 픽셀 하나하나에 광선을 쏘고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광선에 위치되는 모든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voxel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의 색상을 합하여 픽셀을 나타낸다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5262DC-D724-40FC-A4FB-38DC789CF8A7}"/>
              </a:ext>
            </a:extLst>
          </p:cNvPr>
          <p:cNvSpPr/>
          <p:nvPr/>
        </p:nvSpPr>
        <p:spPr>
          <a:xfrm>
            <a:off x="3728864" y="5279429"/>
            <a:ext cx="7585110" cy="1174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구름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 구현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연산 효율 증가 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(CPU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 </a:t>
            </a:r>
            <a:r>
              <a:rPr lang="ko-KR" altLang="en-US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연산되는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파티클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대신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GPU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 </a:t>
            </a:r>
            <a:r>
              <a:rPr lang="ko-KR" altLang="en-US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연산되는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볼륨 렌더링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pic>
        <p:nvPicPr>
          <p:cNvPr id="22" name="그림 21" descr="남자이(가) 표시된 사진&#10;&#10;자동 생성된 설명">
            <a:extLst>
              <a:ext uri="{FF2B5EF4-FFF2-40B4-BE49-F238E27FC236}">
                <a16:creationId xmlns:a16="http://schemas.microsoft.com/office/drawing/2014/main" id="{611AEC32-028D-43EA-832B-17DAA0187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3" y="5190093"/>
            <a:ext cx="1979564" cy="142689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0DB16FD-2CD9-4A48-8E9B-C59312CEF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01" y="5472448"/>
            <a:ext cx="3345263" cy="11276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149D708-9F12-4AA7-8D14-5BB2E35E05EE}"/>
              </a:ext>
            </a:extLst>
          </p:cNvPr>
          <p:cNvSpPr txBox="1"/>
          <p:nvPr/>
        </p:nvSpPr>
        <p:spPr>
          <a:xfrm>
            <a:off x="208260" y="6502494"/>
            <a:ext cx="4154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이미지 출처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: a very simple volume rendering implementation with 3D textures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논문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6FBBF7E-1855-49B1-B193-34B4CFAF7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7293" y="5230532"/>
            <a:ext cx="906895" cy="8600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5E2B4B0-3382-436C-B242-BA7F7A9854A9}"/>
              </a:ext>
            </a:extLst>
          </p:cNvPr>
          <p:cNvSpPr txBox="1"/>
          <p:nvPr/>
        </p:nvSpPr>
        <p:spPr>
          <a:xfrm>
            <a:off x="9100602" y="5380514"/>
            <a:ext cx="41544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진행 현황</a:t>
            </a:r>
          </a:p>
        </p:txBody>
      </p:sp>
      <p:pic>
        <p:nvPicPr>
          <p:cNvPr id="29" name="그림 28" descr="교통, 빨간색, 옅은, 사진이(가) 표시된 사진&#10;&#10;자동 생성된 설명">
            <a:extLst>
              <a:ext uri="{FF2B5EF4-FFF2-40B4-BE49-F238E27FC236}">
                <a16:creationId xmlns:a16="http://schemas.microsoft.com/office/drawing/2014/main" id="{B8B5BFD2-6F71-4144-93EB-1EBBB9165A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261" y="4206795"/>
            <a:ext cx="1777143" cy="942634"/>
          </a:xfrm>
          <a:prstGeom prst="rect">
            <a:avLst/>
          </a:prstGeom>
        </p:spPr>
      </p:pic>
      <p:sp>
        <p:nvSpPr>
          <p:cNvPr id="30" name="직사각형 125">
            <a:extLst>
              <a:ext uri="{FF2B5EF4-FFF2-40B4-BE49-F238E27FC236}">
                <a16:creationId xmlns:a16="http://schemas.microsoft.com/office/drawing/2014/main" id="{A637CCB1-7206-4858-8A9B-3B95C226B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0690" y="3850345"/>
            <a:ext cx="571047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레이마칭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059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0FF02C-D9AC-408C-968B-0A6A55315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2" y="125065"/>
            <a:ext cx="9906000" cy="43933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BAE3DB-7A87-480B-B4B5-7F178352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" y="3446725"/>
            <a:ext cx="9906000" cy="422045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BFEBE4B5-4D20-4E4C-B2BC-C207484B9BA5}"/>
              </a:ext>
            </a:extLst>
          </p:cNvPr>
          <p:cNvSpPr/>
          <p:nvPr/>
        </p:nvSpPr>
        <p:spPr>
          <a:xfrm>
            <a:off x="632520" y="268833"/>
            <a:ext cx="540060" cy="431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25A38F9-7840-42A9-BA4D-0150A4420A38}"/>
              </a:ext>
            </a:extLst>
          </p:cNvPr>
          <p:cNvSpPr/>
          <p:nvPr/>
        </p:nvSpPr>
        <p:spPr>
          <a:xfrm>
            <a:off x="704528" y="3588080"/>
            <a:ext cx="540060" cy="431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E4B727-9898-46E0-9FB6-EC1311EE2A90}"/>
              </a:ext>
            </a:extLst>
          </p:cNvPr>
          <p:cNvSpPr/>
          <p:nvPr/>
        </p:nvSpPr>
        <p:spPr>
          <a:xfrm>
            <a:off x="9292" y="413328"/>
            <a:ext cx="7585110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LWRP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적용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O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D1B093-0837-40F7-B4A4-B430315BB32D}"/>
              </a:ext>
            </a:extLst>
          </p:cNvPr>
          <p:cNvSpPr/>
          <p:nvPr/>
        </p:nvSpPr>
        <p:spPr>
          <a:xfrm>
            <a:off x="15983" y="3748312"/>
            <a:ext cx="7585110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LWRP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적용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4E559-8CF3-4EC8-956E-2CE81840D62A}"/>
              </a:ext>
            </a:extLst>
          </p:cNvPr>
          <p:cNvSpPr txBox="1"/>
          <p:nvPr/>
        </p:nvSpPr>
        <p:spPr>
          <a:xfrm>
            <a:off x="2468724" y="1844824"/>
            <a:ext cx="25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19A4383-7A7E-4845-818E-5732B5A905F5}"/>
              </a:ext>
            </a:extLst>
          </p:cNvPr>
          <p:cNvSpPr/>
          <p:nvPr/>
        </p:nvSpPr>
        <p:spPr>
          <a:xfrm>
            <a:off x="3297555" y="5322370"/>
            <a:ext cx="3636404" cy="1732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&lt;</a:t>
            </a:r>
            <a:r>
              <a:rPr lang="en-US" altLang="ko-KR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Lwrp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적용 시 바뀌는 점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&gt;</a:t>
            </a:r>
          </a:p>
          <a:p>
            <a:pPr algn="ctr"/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싱글 패스 포워드 렌더링</a:t>
            </a:r>
          </a:p>
          <a:p>
            <a:pPr algn="ctr"/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GI(</a:t>
            </a:r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전역라이트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계산을 실시간으로 하지 않음</a:t>
            </a:r>
          </a:p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하나의 그림자 캐스터</a:t>
            </a:r>
          </a:p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모션백터를 지원하지 않음</a:t>
            </a:r>
          </a:p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포스트 </a:t>
            </a:r>
            <a:r>
              <a:rPr lang="en-US" altLang="ko-KR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fx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(TAA,</a:t>
            </a:r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모션블러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,SSR) 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등을 지원하지 않음</a:t>
            </a:r>
          </a:p>
        </p:txBody>
      </p:sp>
    </p:spTree>
    <p:extLst>
      <p:ext uri="{BB962C8B-B14F-4D97-AF65-F5344CB8AC3E}">
        <p14:creationId xmlns:p14="http://schemas.microsoft.com/office/powerpoint/2010/main" val="1718906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9911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3395840" y="1263129"/>
            <a:ext cx="3097538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데이터베이스 및 네트워킹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BFE0C9-C865-4A83-9C50-0B511BAAF652}"/>
              </a:ext>
            </a:extLst>
          </p:cNvPr>
          <p:cNvSpPr/>
          <p:nvPr/>
        </p:nvSpPr>
        <p:spPr>
          <a:xfrm>
            <a:off x="1140262" y="4600260"/>
            <a:ext cx="7585110" cy="148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설명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인원이 최대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인임을 고려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효율적인 측면에서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Overlapped IO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모델 선택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위치 및 애니메이션 동기화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상호작용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0" name="직사각형 125">
            <a:extLst>
              <a:ext uri="{FF2B5EF4-FFF2-40B4-BE49-F238E27FC236}">
                <a16:creationId xmlns:a16="http://schemas.microsoft.com/office/drawing/2014/main" id="{EC5A92E9-E272-4484-9950-B5F0E90CF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581" y="1613954"/>
            <a:ext cx="571047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 시스템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1" name="직사각형 125">
            <a:extLst>
              <a:ext uri="{FF2B5EF4-FFF2-40B4-BE49-F238E27FC236}">
                <a16:creationId xmlns:a16="http://schemas.microsoft.com/office/drawing/2014/main" id="{9A1E879F-8FA8-4F4E-87A5-35B1924DA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580" y="4166342"/>
            <a:ext cx="571047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Overlapped IO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모델을 이용한 네트워킹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87F3EC-FCA2-45F3-9EBC-C0584400C594}"/>
              </a:ext>
            </a:extLst>
          </p:cNvPr>
          <p:cNvSpPr/>
          <p:nvPr/>
        </p:nvSpPr>
        <p:spPr>
          <a:xfrm>
            <a:off x="1160445" y="2021113"/>
            <a:ext cx="7585110" cy="1818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설명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점수를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DB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화하여 랭킹 시스템을 구현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MsSQL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경험 습득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플레이어로 하여금 점수를 비교하여 재미 요소를 추가하기 위함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86195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3">
            <a:extLst>
              <a:ext uri="{FF2B5EF4-FFF2-40B4-BE49-F238E27FC236}">
                <a16:creationId xmlns:a16="http://schemas.microsoft.com/office/drawing/2014/main" id="{7A9633AC-224D-4F15-935B-BABEF3BA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2507" y="643121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963FEA-DCC0-44D5-AF2A-354C239913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78744" y="2346626"/>
            <a:ext cx="2172111" cy="25057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57783D-1A41-4992-9093-6B9E402F001E}"/>
              </a:ext>
            </a:extLst>
          </p:cNvPr>
          <p:cNvSpPr/>
          <p:nvPr/>
        </p:nvSpPr>
        <p:spPr>
          <a:xfrm>
            <a:off x="414015" y="4275767"/>
            <a:ext cx="9001000" cy="2182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탱크 안에서 팀원들과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움직이는 탱크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안에서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적군의 진영에 들어가 목표물을 처치하여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위기를 벗어나라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VR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롤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플레잉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탱크 디펜스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72E2B-A355-4309-B8E2-987CB1083C30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739B53D-B9E3-48EF-B112-DFB324E25386}"/>
              </a:ext>
            </a:extLst>
          </p:cNvPr>
          <p:cNvSpPr/>
          <p:nvPr/>
        </p:nvSpPr>
        <p:spPr>
          <a:xfrm rot="559867">
            <a:off x="3494797" y="343977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D667301-A987-41E4-8330-7BDD8EB26227}"/>
              </a:ext>
            </a:extLst>
          </p:cNvPr>
          <p:cNvSpPr/>
          <p:nvPr/>
        </p:nvSpPr>
        <p:spPr>
          <a:xfrm rot="2499909">
            <a:off x="3633772" y="2488277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CFD87A3-4324-4712-89E7-B9EB5BB4B009}"/>
              </a:ext>
            </a:extLst>
          </p:cNvPr>
          <p:cNvSpPr/>
          <p:nvPr/>
        </p:nvSpPr>
        <p:spPr>
          <a:xfrm rot="5400000">
            <a:off x="4734495" y="2015911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3C56CB-B48E-4557-82CB-E0BF5B50B5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369888" flipH="1">
            <a:off x="6182138" y="1079802"/>
            <a:ext cx="2004944" cy="22322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F2362A6-9198-44F1-9842-8CE9E82DC86C}"/>
              </a:ext>
            </a:extLst>
          </p:cNvPr>
          <p:cNvSpPr/>
          <p:nvPr/>
        </p:nvSpPr>
        <p:spPr>
          <a:xfrm rot="9703522">
            <a:off x="6188949" y="334007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A53C1F-ED1D-4C77-BABF-26974618268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797051">
            <a:off x="1573011" y="2031520"/>
            <a:ext cx="1691641" cy="1101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BB355B-FAC4-4C98-9D77-CA506BEB139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7141776" y="3007209"/>
            <a:ext cx="1573279" cy="1101425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66BEC1F-AB1F-4860-AE2B-24AFBDF9A5A0}"/>
              </a:ext>
            </a:extLst>
          </p:cNvPr>
          <p:cNvSpPr/>
          <p:nvPr/>
        </p:nvSpPr>
        <p:spPr>
          <a:xfrm rot="7509901">
            <a:off x="5773538" y="2446777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76AF1840-C104-45C5-A5F5-82F384687B5A}"/>
              </a:ext>
            </a:extLst>
          </p:cNvPr>
          <p:cNvSpPr/>
          <p:nvPr/>
        </p:nvSpPr>
        <p:spPr>
          <a:xfrm>
            <a:off x="5034669" y="2652390"/>
            <a:ext cx="532992" cy="365996"/>
          </a:xfrm>
          <a:prstGeom prst="wedgeRoundRectCallout">
            <a:avLst>
              <a:gd name="adj1" fmla="val -36751"/>
              <a:gd name="adj2" fmla="val 70227"/>
              <a:gd name="adj3" fmla="val 16667"/>
            </a:avLst>
          </a:prstGeom>
          <a:solidFill>
            <a:srgbClr val="EBEBE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804D48F0-9470-42AA-8430-C95A58DFA8F3}"/>
              </a:ext>
            </a:extLst>
          </p:cNvPr>
          <p:cNvSpPr/>
          <p:nvPr/>
        </p:nvSpPr>
        <p:spPr>
          <a:xfrm>
            <a:off x="4184597" y="2475217"/>
            <a:ext cx="658999" cy="532028"/>
          </a:xfrm>
          <a:prstGeom prst="wedgeRoundRectCallout">
            <a:avLst>
              <a:gd name="adj1" fmla="val 23383"/>
              <a:gd name="adj2" fmla="val 72803"/>
              <a:gd name="adj3" fmla="val 16667"/>
            </a:avLst>
          </a:prstGeom>
          <a:solidFill>
            <a:srgbClr val="F7F7F7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DB35D8-FB3C-488F-8DE5-3BF4797630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729" r="233"/>
          <a:stretch/>
        </p:blipFill>
        <p:spPr>
          <a:xfrm>
            <a:off x="4272421" y="2510429"/>
            <a:ext cx="494165" cy="462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61FDE4-AA0A-4395-B9D5-A1FCA02174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4610" b="17217"/>
          <a:stretch/>
        </p:blipFill>
        <p:spPr>
          <a:xfrm>
            <a:off x="5069428" y="2743252"/>
            <a:ext cx="463473" cy="18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3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로고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290DF3-590E-4012-BBF7-1AD248A124D9}"/>
              </a:ext>
            </a:extLst>
          </p:cNvPr>
          <p:cNvGrpSpPr/>
          <p:nvPr/>
        </p:nvGrpSpPr>
        <p:grpSpPr>
          <a:xfrm>
            <a:off x="5800113" y="5301208"/>
            <a:ext cx="3094677" cy="1368436"/>
            <a:chOff x="5907070" y="2960690"/>
            <a:chExt cx="3094677" cy="1648241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1204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각자 맡은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수행하여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7847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265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1865</Words>
  <Application>Microsoft Office PowerPoint</Application>
  <PresentationFormat>A4 용지(210x297mm)</PresentationFormat>
  <Paragraphs>567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a고딕12</vt:lpstr>
      <vt:lpstr>a고딕13</vt:lpstr>
      <vt:lpstr>a고딕14</vt:lpstr>
      <vt:lpstr>a고딕15</vt:lpstr>
      <vt:lpstr>나눔스퀘어</vt:lpstr>
      <vt:lpstr>나눔스퀘어 Bold</vt:lpstr>
      <vt:lpstr>나눔스퀘어 ExtraBold</vt:lpstr>
      <vt:lpstr>맑은 고딕</vt:lpstr>
      <vt:lpstr>Aharoni</vt:lpstr>
      <vt:lpstr>Arial</vt:lpstr>
      <vt:lpstr>Office 테마</vt:lpstr>
      <vt:lpstr>PowerPoint 프레젠테이션</vt:lpstr>
      <vt:lpstr>PowerPoint 프레젠테이션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sonchae young</cp:lastModifiedBy>
  <cp:revision>1723</cp:revision>
  <cp:lastPrinted>2020-01-16T05:53:33Z</cp:lastPrinted>
  <dcterms:created xsi:type="dcterms:W3CDTF">2018-09-20T04:59:45Z</dcterms:created>
  <dcterms:modified xsi:type="dcterms:W3CDTF">2020-01-16T17:10:53Z</dcterms:modified>
</cp:coreProperties>
</file>